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A145494-94D6-4F5A-8BED-2867FD5FE009}" type="datetimeFigureOut">
              <a:rPr lang="en-IN" smtClean="0"/>
              <a:t>06-04-2011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F1A244-D5B2-4B8B-A960-B64014C05DE7}" type="slidenum">
              <a:rPr lang="en-IN" smtClean="0"/>
              <a:t>‹#›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 West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24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</a:rPr>
              <a:t>What </a:t>
            </a:r>
            <a:r>
              <a:rPr lang="en-IN" dirty="0" smtClean="0">
                <a:effectLst/>
              </a:rPr>
              <a:t>is our </a:t>
            </a:r>
            <a:r>
              <a:rPr lang="en-IN" dirty="0">
                <a:effectLst/>
              </a:rPr>
              <a:t>project </a:t>
            </a:r>
            <a:r>
              <a:rPr lang="en-IN" dirty="0" smtClean="0">
                <a:effectLst/>
              </a:rPr>
              <a:t>about?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US" dirty="0" smtClean="0"/>
              <a:t>2- player Gun shooting game</a:t>
            </a:r>
          </a:p>
          <a:p>
            <a:endParaRPr lang="en-US" dirty="0"/>
          </a:p>
          <a:p>
            <a:r>
              <a:rPr lang="en-US" dirty="0" smtClean="0"/>
              <a:t>Video processing done to detect hand motion</a:t>
            </a:r>
          </a:p>
          <a:p>
            <a:endParaRPr lang="en-US" dirty="0"/>
          </a:p>
          <a:p>
            <a:r>
              <a:rPr lang="en-US" dirty="0" smtClean="0"/>
              <a:t>Process hand motion to update gun locations</a:t>
            </a:r>
          </a:p>
          <a:p>
            <a:pPr marL="0" indent="0">
              <a:buNone/>
            </a:pPr>
            <a:r>
              <a:rPr lang="en-US" dirty="0" smtClean="0"/>
              <a:t>    on screen.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84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Originally planned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475656" y="1979623"/>
            <a:ext cx="1368152" cy="80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Decoder</a:t>
            </a:r>
            <a:endParaRPr lang="en-IN" dirty="0"/>
          </a:p>
        </p:txBody>
      </p:sp>
      <p:sp>
        <p:nvSpPr>
          <p:cNvPr id="7" name="Right Arrow 6"/>
          <p:cNvSpPr/>
          <p:nvPr/>
        </p:nvSpPr>
        <p:spPr>
          <a:xfrm>
            <a:off x="251520" y="2060848"/>
            <a:ext cx="1151085" cy="519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Video in</a:t>
            </a:r>
            <a:endParaRPr lang="en-IN" sz="1400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2159732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475656" y="3140968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to RAM</a:t>
            </a:r>
            <a:endParaRPr lang="en-IN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2843808" y="350100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707904" y="3139511"/>
            <a:ext cx="1656184" cy="721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MPMC</a:t>
            </a:r>
            <a:endParaRPr lang="en-IN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932040" y="2345430"/>
            <a:ext cx="864096" cy="776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796136" y="1979623"/>
            <a:ext cx="1440160" cy="80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IN" dirty="0"/>
          </a:p>
        </p:txBody>
      </p:sp>
      <p:cxnSp>
        <p:nvCxnSpPr>
          <p:cNvPr id="26" name="Elbow Connector 25"/>
          <p:cNvCxnSpPr/>
          <p:nvPr/>
        </p:nvCxnSpPr>
        <p:spPr>
          <a:xfrm rot="5400000">
            <a:off x="2699792" y="3861048"/>
            <a:ext cx="1152128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33718" y="5013176"/>
            <a:ext cx="13321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Position Detector (Custom core)</a:t>
            </a:r>
            <a:endParaRPr lang="en-IN" dirty="0"/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 flipV="1">
            <a:off x="3365866" y="5337212"/>
            <a:ext cx="91810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83968" y="5013176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Controller </a:t>
            </a:r>
          </a:p>
          <a:p>
            <a:pPr algn="ctr"/>
            <a:r>
              <a:rPr lang="en-US" dirty="0" smtClean="0"/>
              <a:t>(software)</a:t>
            </a:r>
            <a:endParaRPr lang="en-IN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716016" y="386104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796136" y="4083465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Graphics Controller</a:t>
            </a:r>
            <a:endParaRPr lang="en-IN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48064" y="386104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804248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00192" y="3140968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out (TFT)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05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ended up with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controller in software to maintain locations</a:t>
            </a:r>
          </a:p>
          <a:p>
            <a:endParaRPr lang="en-US" dirty="0"/>
          </a:p>
          <a:p>
            <a:r>
              <a:rPr lang="en-US" dirty="0" smtClean="0"/>
              <a:t>Detect collisions between bullets and guns</a:t>
            </a:r>
          </a:p>
          <a:p>
            <a:endParaRPr lang="en-US" dirty="0"/>
          </a:p>
          <a:p>
            <a:r>
              <a:rPr lang="en-US" dirty="0" smtClean="0"/>
              <a:t>Draw the game screen in software</a:t>
            </a:r>
          </a:p>
          <a:p>
            <a:endParaRPr lang="en-US" dirty="0"/>
          </a:p>
          <a:p>
            <a:r>
              <a:rPr lang="en-US" dirty="0" smtClean="0"/>
              <a:t>Position Detector custom core to detect hand motion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15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600200"/>
          </a:xfrm>
        </p:spPr>
        <p:txBody>
          <a:bodyPr/>
          <a:lstStyle/>
          <a:p>
            <a:r>
              <a:rPr lang="en-US" dirty="0" smtClean="0"/>
              <a:t>What we Achieved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1475656" y="1979623"/>
            <a:ext cx="1368152" cy="80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Decoder</a:t>
            </a:r>
            <a:endParaRPr lang="en-IN" dirty="0"/>
          </a:p>
        </p:txBody>
      </p:sp>
      <p:sp>
        <p:nvSpPr>
          <p:cNvPr id="19" name="Right Arrow 18"/>
          <p:cNvSpPr/>
          <p:nvPr/>
        </p:nvSpPr>
        <p:spPr>
          <a:xfrm>
            <a:off x="251520" y="2060848"/>
            <a:ext cx="1151085" cy="5197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Video in</a:t>
            </a:r>
            <a:endParaRPr lang="en-IN" sz="1400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>
            <a:off x="2159732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475656" y="3140968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to RAM</a:t>
            </a:r>
            <a:endParaRPr lang="en-IN" dirty="0"/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>
            <a:off x="2843808" y="350100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707904" y="3139511"/>
            <a:ext cx="1656184" cy="721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MPMC</a:t>
            </a:r>
            <a:endParaRPr lang="en-IN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932040" y="2345430"/>
            <a:ext cx="864096" cy="776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96136" y="1979623"/>
            <a:ext cx="1440160" cy="80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IN" dirty="0"/>
          </a:p>
        </p:txBody>
      </p:sp>
      <p:cxnSp>
        <p:nvCxnSpPr>
          <p:cNvPr id="26" name="Elbow Connector 25"/>
          <p:cNvCxnSpPr/>
          <p:nvPr/>
        </p:nvCxnSpPr>
        <p:spPr>
          <a:xfrm rot="5400000">
            <a:off x="2699792" y="3861048"/>
            <a:ext cx="1152128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33718" y="5013176"/>
            <a:ext cx="13321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Position Detector (Custom core)</a:t>
            </a:r>
            <a:endParaRPr lang="en-IN" dirty="0"/>
          </a:p>
        </p:txBody>
      </p:sp>
      <p:sp>
        <p:nvSpPr>
          <p:cNvPr id="29" name="Rectangle 28"/>
          <p:cNvSpPr/>
          <p:nvPr/>
        </p:nvSpPr>
        <p:spPr>
          <a:xfrm>
            <a:off x="4283968" y="5013176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Game Controller </a:t>
            </a:r>
          </a:p>
          <a:p>
            <a:pPr algn="ctr"/>
            <a:r>
              <a:rPr lang="en-US" dirty="0" smtClean="0"/>
              <a:t>(software)</a:t>
            </a:r>
            <a:endParaRPr lang="en-IN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716016" y="386104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300192" y="3140968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out (TFT)</a:t>
            </a:r>
            <a:endParaRPr lang="en-IN" dirty="0"/>
          </a:p>
        </p:txBody>
      </p:sp>
      <p:cxnSp>
        <p:nvCxnSpPr>
          <p:cNvPr id="36" name="Straight Arrow Connector 35"/>
          <p:cNvCxnSpPr>
            <a:stCxn id="23" idx="3"/>
          </p:cNvCxnSpPr>
          <p:nvPr/>
        </p:nvCxnSpPr>
        <p:spPr>
          <a:xfrm>
            <a:off x="5364088" y="3500280"/>
            <a:ext cx="936104" cy="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29" idx="1"/>
          </p:cNvCxnSpPr>
          <p:nvPr/>
        </p:nvCxnSpPr>
        <p:spPr>
          <a:xfrm flipV="1">
            <a:off x="3365866" y="5445224"/>
            <a:ext cx="918102" cy="288032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Faced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trouble interfacing with video-to-ram through user defined ports</a:t>
            </a:r>
          </a:p>
          <a:p>
            <a:endParaRPr lang="en-US" dirty="0"/>
          </a:p>
          <a:p>
            <a:r>
              <a:rPr lang="en-US" smtClean="0"/>
              <a:t>Communication </a:t>
            </a:r>
            <a:r>
              <a:rPr lang="en-US" dirty="0" smtClean="0"/>
              <a:t>with </a:t>
            </a:r>
            <a:r>
              <a:rPr lang="en-US" dirty="0" err="1" smtClean="0"/>
              <a:t>microblaze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attempted to create using wizard, had problems with bus signals in PLB. No </a:t>
            </a:r>
            <a:r>
              <a:rPr lang="en-US" dirty="0" err="1" smtClean="0"/>
              <a:t>Ack</a:t>
            </a:r>
            <a:r>
              <a:rPr lang="en-US" dirty="0" smtClean="0"/>
              <a:t> from PLB slave.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16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 we used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1.) </a:t>
            </a:r>
            <a:r>
              <a:rPr lang="en-US" dirty="0" smtClean="0"/>
              <a:t>looking back at previous projects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2.) </a:t>
            </a:r>
            <a:r>
              <a:rPr lang="en-US" dirty="0" smtClean="0"/>
              <a:t>making decisions in achieving functionality 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hardware or software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3.) coming up with a feasible project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 smtClean="0"/>
              <a:t>.) </a:t>
            </a:r>
            <a:r>
              <a:rPr lang="en-US" dirty="0" smtClean="0"/>
              <a:t>deciding on the interface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72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process</a:t>
            </a:r>
            <a:endParaRPr lang="en-US" dirty="0"/>
          </a:p>
          <a:p>
            <a:r>
              <a:rPr lang="en-US" dirty="0" smtClean="0"/>
              <a:t>Designing using EDK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Designing </a:t>
            </a:r>
            <a:r>
              <a:rPr lang="en-US" dirty="0" smtClean="0"/>
              <a:t>custom core and integrating into the system by adding a wrapper which communicated with other components and passes the data to core</a:t>
            </a:r>
          </a:p>
          <a:p>
            <a:pPr marL="0" indent="0">
              <a:buNone/>
            </a:pPr>
            <a:r>
              <a:rPr lang="en-US" dirty="0" smtClean="0"/>
              <a:t>. integration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90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600200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16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183</TotalTime>
  <Words>208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Wild West</vt:lpstr>
      <vt:lpstr>What is our project about?</vt:lpstr>
      <vt:lpstr>Originally planned</vt:lpstr>
      <vt:lpstr>What we ended up with</vt:lpstr>
      <vt:lpstr>What we Achieved</vt:lpstr>
      <vt:lpstr>Problems Faced</vt:lpstr>
      <vt:lpstr>Design Process we used</vt:lpstr>
      <vt:lpstr>What we learned</vt:lpstr>
      <vt:lpstr>DEMO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West</dc:title>
  <dc:creator>sidd</dc:creator>
  <cp:lastModifiedBy>sidd</cp:lastModifiedBy>
  <cp:revision>21</cp:revision>
  <dcterms:created xsi:type="dcterms:W3CDTF">2011-03-30T05:08:10Z</dcterms:created>
  <dcterms:modified xsi:type="dcterms:W3CDTF">2011-04-06T23:43:21Z</dcterms:modified>
</cp:coreProperties>
</file>