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FF"/>
    <a:srgbClr val="FFCC99"/>
    <a:srgbClr val="FFFFCC"/>
    <a:srgbClr val="FF9999"/>
    <a:srgbClr val="FF0000"/>
    <a:srgbClr val="FFFF99"/>
    <a:srgbClr val="99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8" autoAdjust="0"/>
    <p:restoredTop sz="94660"/>
  </p:normalViewPr>
  <p:slideViewPr>
    <p:cSldViewPr>
      <p:cViewPr varScale="1">
        <p:scale>
          <a:sx n="89" d="100"/>
          <a:sy n="89" d="100"/>
        </p:scale>
        <p:origin x="1590" y="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7379A6-B84A-412C-B93D-435B8B3A6C65}" type="datetimeFigureOut">
              <a:rPr lang="en-US"/>
              <a:pPr>
                <a:defRPr/>
              </a:pPr>
              <a:t>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FF4B1B-1A39-4FD1-BC01-785301B5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72FBC-AB7D-44BB-9EEF-6A5C7EE37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83E9-71D4-4546-B753-9B257BEDC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0"/>
            <a:ext cx="381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82296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2699-A857-4F45-B885-7B9B6C7A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0050"/>
            <a:ext cx="777240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8700"/>
            <a:ext cx="7772400" cy="245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38550"/>
            <a:ext cx="7772400" cy="245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ECE 1773 Fall 2007</a:t>
            </a:r>
          </a:p>
          <a:p>
            <a:pPr>
              <a:defRPr/>
            </a:pPr>
            <a:r>
              <a:rPr lang="en-US"/>
              <a:t>© A. Moshovos (Toronto)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571D-0A44-4D8E-A047-7E80272CE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5FE1-60AB-46B5-BBF2-6E4E28E1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E1BB-FBD4-4ED1-94F4-62936D771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F9B4-F45D-461E-BFF1-0E022F560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B67F-54D6-46D3-933B-27472880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2A8F-A1D4-425F-BE19-1FF7BF479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5824-0940-4735-950A-D92C9838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7C53-5A88-44B3-A821-FBD8A981A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B461-5617-44AF-8E1E-2CC77A9AA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7463" y="0"/>
            <a:ext cx="91614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533400"/>
            <a:ext cx="8991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19875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9875"/>
            <a:ext cx="2133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A270CA-9130-4F64-91C5-CC9AC8E9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Eyeriss</a:t>
            </a:r>
            <a:r>
              <a:rPr lang="en-US" dirty="0" smtClean="0"/>
              <a:t> DNN Accelerator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Slides from </a:t>
            </a:r>
            <a:r>
              <a:rPr lang="en-US" dirty="0" err="1" smtClean="0"/>
              <a:t>Eyeriss</a:t>
            </a:r>
            <a:r>
              <a:rPr lang="en-US" dirty="0" smtClean="0"/>
              <a:t> Tutorial from ISCA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4393"/>
            <a:ext cx="8458200" cy="61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1121"/>
            <a:ext cx="7772400" cy="60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Stationary (WS)</a:t>
            </a:r>
          </a:p>
          <a:p>
            <a:r>
              <a:rPr lang="en-US" dirty="0" smtClean="0"/>
              <a:t>Output </a:t>
            </a:r>
            <a:r>
              <a:rPr lang="en-US" dirty="0"/>
              <a:t>Stationary (OS)</a:t>
            </a:r>
          </a:p>
          <a:p>
            <a:r>
              <a:rPr lang="en-US" dirty="0" smtClean="0"/>
              <a:t>No </a:t>
            </a:r>
            <a:r>
              <a:rPr lang="en-US" dirty="0"/>
              <a:t>Local Reuse (NLR)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6" y="609599"/>
            <a:ext cx="8356363" cy="57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8511"/>
            <a:ext cx="7924800" cy="6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79050"/>
            <a:ext cx="8305800" cy="5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7770"/>
            <a:ext cx="8763000" cy="55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166"/>
            <a:ext cx="8439086" cy="57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5003"/>
            <a:ext cx="8305800" cy="62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0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99953"/>
            <a:ext cx="8534400" cy="62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0369"/>
            <a:ext cx="8534400" cy="61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8" y="586108"/>
            <a:ext cx="8534400" cy="61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9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49384"/>
            <a:ext cx="8001000" cy="59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8" y="498007"/>
            <a:ext cx="8382000" cy="63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8930"/>
            <a:ext cx="8254133" cy="59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162800" cy="54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7848600" cy="59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2241"/>
            <a:ext cx="7787351" cy="58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7217"/>
            <a:ext cx="8153400" cy="60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8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7509"/>
            <a:ext cx="8757894" cy="56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9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0651"/>
            <a:ext cx="8849591" cy="58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Eyeriss</a:t>
            </a:r>
            <a:r>
              <a:rPr lang="en-US" dirty="0" smtClean="0"/>
              <a:t> DNN Accelerator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6064"/>
            <a:ext cx="8458200" cy="63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6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40581"/>
            <a:ext cx="8001000" cy="59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2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5839"/>
            <a:ext cx="8573098" cy="58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1397"/>
            <a:ext cx="8763000" cy="62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6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10600" cy="496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235202"/>
            <a:ext cx="7010400" cy="16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4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59129"/>
            <a:ext cx="7923124" cy="5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5902"/>
            <a:ext cx="8245459" cy="60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6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5136"/>
            <a:ext cx="8123902" cy="61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2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562984"/>
            <a:ext cx="9055413" cy="61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3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8205"/>
            <a:ext cx="8361381" cy="60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9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599"/>
            <a:ext cx="8001000" cy="58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0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530463"/>
            <a:ext cx="8016785" cy="60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" y="609600"/>
            <a:ext cx="8217049" cy="61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34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2365"/>
            <a:ext cx="8458200" cy="62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0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399"/>
            <a:ext cx="8153400" cy="60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8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4" y="515470"/>
            <a:ext cx="9031045" cy="6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5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" y="561190"/>
            <a:ext cx="8724452" cy="60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5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9674"/>
            <a:ext cx="8839200" cy="64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34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" y="685800"/>
            <a:ext cx="8372139" cy="59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9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" y="554914"/>
            <a:ext cx="8649182" cy="59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42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9" y="1905000"/>
            <a:ext cx="888060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1" y="1676400"/>
            <a:ext cx="811931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6950"/>
            <a:ext cx="8645686" cy="62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2073"/>
            <a:ext cx="8251064" cy="61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4225"/>
            <a:ext cx="7924800" cy="58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82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8075</TotalTime>
  <Words>32</Words>
  <Application>Microsoft Office PowerPoint</Application>
  <PresentationFormat>On-screen Show (4:3)</PresentationFormat>
  <Paragraphs>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Default Design</vt:lpstr>
      <vt:lpstr>Eyeriss DNN Accelerator</vt:lpstr>
      <vt:lpstr>PowerPoint Presentation</vt:lpstr>
      <vt:lpstr>Eyeriss DNN Accelerator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Dataflow 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bongo</dc:creator>
  <cp:lastModifiedBy>Andreas Moshovos</cp:lastModifiedBy>
  <cp:revision>344</cp:revision>
  <cp:lastPrinted>1601-01-01T00:00:00Z</cp:lastPrinted>
  <dcterms:created xsi:type="dcterms:W3CDTF">1601-01-01T00:00:00Z</dcterms:created>
  <dcterms:modified xsi:type="dcterms:W3CDTF">2018-02-11T03:30:05Z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