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6" r:id="rId2"/>
    <p:sldId id="304" r:id="rId3"/>
    <p:sldId id="307" r:id="rId4"/>
    <p:sldId id="262" r:id="rId5"/>
    <p:sldId id="257" r:id="rId6"/>
    <p:sldId id="258" r:id="rId7"/>
    <p:sldId id="259" r:id="rId8"/>
    <p:sldId id="260" r:id="rId9"/>
    <p:sldId id="261" r:id="rId10"/>
    <p:sldId id="263" r:id="rId11"/>
    <p:sldId id="264" r:id="rId12"/>
    <p:sldId id="265" r:id="rId13"/>
    <p:sldId id="266" r:id="rId14"/>
    <p:sldId id="268" r:id="rId15"/>
    <p:sldId id="267" r:id="rId16"/>
    <p:sldId id="305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306" r:id="rId26"/>
    <p:sldId id="277" r:id="rId27"/>
    <p:sldId id="278" r:id="rId28"/>
    <p:sldId id="279" r:id="rId29"/>
    <p:sldId id="280" r:id="rId30"/>
    <p:sldId id="281" r:id="rId31"/>
    <p:sldId id="282" r:id="rId32"/>
    <p:sldId id="308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9" r:id="rId55"/>
    <p:sldId id="310" r:id="rId56"/>
    <p:sldId id="311" r:id="rId57"/>
    <p:sldId id="312" r:id="rId58"/>
    <p:sldId id="313" r:id="rId5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CCFFCC"/>
    <a:srgbClr val="FFCC99"/>
    <a:srgbClr val="FFFFCC"/>
    <a:srgbClr val="FF9999"/>
    <a:srgbClr val="FFFF99"/>
    <a:srgbClr val="99FF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18" autoAdjust="0"/>
    <p:restoredTop sz="94660"/>
  </p:normalViewPr>
  <p:slideViewPr>
    <p:cSldViewPr>
      <p:cViewPr varScale="1">
        <p:scale>
          <a:sx n="158" d="100"/>
          <a:sy n="158" d="100"/>
        </p:scale>
        <p:origin x="2432" y="2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77379A6-B84A-412C-B93D-435B8B3A6C65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2FF4B1B-1A39-4FD1-BC01-785301B5B1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267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72FBC-AB7D-44BB-9EEF-6A5C7EE374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11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383E9-71D4-4546-B753-9B257BEDCB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9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3000" y="0"/>
            <a:ext cx="3810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8229600" cy="6354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D2699-A857-4F45-B885-7B9B6C7A2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13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400050"/>
            <a:ext cx="7772400" cy="514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28700"/>
            <a:ext cx="7772400" cy="2457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638550"/>
            <a:ext cx="7772400" cy="2457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r>
              <a:rPr lang="en-US"/>
              <a:t>ECE 1773 Fall 2007</a:t>
            </a:r>
          </a:p>
          <a:p>
            <a:pPr>
              <a:defRPr/>
            </a:pPr>
            <a:r>
              <a:rPr lang="en-US"/>
              <a:t>© A. Moshovos (Toronto)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AD571D-0A44-4D8E-A047-7E80272CE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49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35FE1-60AB-46B5-BBF2-6E4E28E1E6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EE1BB-FBD4-4ED1-94F4-62936D7712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92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3F9B4-F45D-461E-BFF1-0E022F560E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90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7B67F-54D6-46D3-933B-274728801C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514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02A8F-A1D4-425F-BE19-1FF7BF4793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161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75824-0940-4735-950A-D92C9838B2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514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47C53-5A88-44B3-A821-FBD8A981A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566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DB461-5617-44AF-8E1E-2CC77A9AA0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78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17463" y="0"/>
            <a:ext cx="9161463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533400"/>
            <a:ext cx="89916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29400"/>
            <a:ext cx="2133600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619875"/>
            <a:ext cx="2895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9875"/>
            <a:ext cx="2133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CA270CA-9130-4F64-91C5-CC9AC8E99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em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Eyeriss</a:t>
            </a:r>
            <a:r>
              <a:rPr lang="en-US" dirty="0" smtClean="0"/>
              <a:t> DNN Accelerator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Almost all </a:t>
            </a:r>
            <a:r>
              <a:rPr lang="en-US" dirty="0" smtClean="0"/>
              <a:t>Slides </a:t>
            </a:r>
            <a:r>
              <a:rPr lang="en-US" dirty="0" smtClean="0"/>
              <a:t>from </a:t>
            </a:r>
            <a:r>
              <a:rPr lang="en-US" dirty="0" smtClean="0"/>
              <a:t>the </a:t>
            </a:r>
            <a:r>
              <a:rPr lang="en-US" dirty="0" err="1" smtClean="0"/>
              <a:t>Eyeriss</a:t>
            </a:r>
            <a:r>
              <a:rPr lang="en-US" dirty="0" smtClean="0"/>
              <a:t> </a:t>
            </a:r>
            <a:r>
              <a:rPr lang="en-US" dirty="0" smtClean="0"/>
              <a:t>Tutorial from ISCA </a:t>
            </a:r>
            <a:r>
              <a:rPr lang="en-US" dirty="0" smtClean="0"/>
              <a:t>2017 and the </a:t>
            </a:r>
            <a:r>
              <a:rPr lang="en-US" dirty="0" err="1" smtClean="0"/>
              <a:t>Eyeriss</a:t>
            </a:r>
            <a:r>
              <a:rPr lang="en-US" dirty="0" smtClean="0"/>
              <a:t> 2016 ISCA paper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6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72073"/>
            <a:ext cx="8251064" cy="615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122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94225"/>
            <a:ext cx="7924800" cy="589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58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574393"/>
            <a:ext cx="8458200" cy="613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310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561121"/>
            <a:ext cx="7772400" cy="609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02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Dataflow Taxonomy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Weight Stationary (WS)</a:t>
            </a:r>
          </a:p>
          <a:p>
            <a:r>
              <a:rPr lang="en-US" dirty="0" smtClean="0"/>
              <a:t>Output </a:t>
            </a:r>
            <a:r>
              <a:rPr lang="en-US" dirty="0"/>
              <a:t>Stationary (OS)</a:t>
            </a:r>
          </a:p>
          <a:p>
            <a:r>
              <a:rPr lang="en-US" dirty="0" smtClean="0"/>
              <a:t>No </a:t>
            </a:r>
            <a:r>
              <a:rPr lang="en-US" dirty="0"/>
              <a:t>Local Reuse (NLR)</a:t>
            </a:r>
          </a:p>
        </p:txBody>
      </p:sp>
    </p:spTree>
    <p:extLst>
      <p:ext uri="{BB962C8B-B14F-4D97-AF65-F5344CB8AC3E}">
        <p14:creationId xmlns:p14="http://schemas.microsoft.com/office/powerpoint/2010/main" val="75498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836" y="609599"/>
            <a:ext cx="8356363" cy="576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372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WS: Understanding Reuse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28600" y="685800"/>
            <a:ext cx="1524000" cy="1676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Activations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28600" y="2667000"/>
            <a:ext cx="609600" cy="609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Filter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28600" y="685800"/>
            <a:ext cx="152400" cy="1524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28600" y="2667000"/>
            <a:ext cx="152400" cy="1524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133600" y="685800"/>
            <a:ext cx="1524000" cy="1676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133600" y="2667000"/>
            <a:ext cx="609600" cy="609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286000" y="685800"/>
            <a:ext cx="152400" cy="1524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286000" y="2667000"/>
            <a:ext cx="152400" cy="1524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038600" y="685800"/>
            <a:ext cx="1524000" cy="1676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038600" y="2667000"/>
            <a:ext cx="609600" cy="609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343400" y="685800"/>
            <a:ext cx="152400" cy="1524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343400" y="2667000"/>
            <a:ext cx="152400" cy="1524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943600" y="685800"/>
            <a:ext cx="1524000" cy="1676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943600" y="2667000"/>
            <a:ext cx="609600" cy="609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400800" y="685800"/>
            <a:ext cx="152400" cy="1524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400800" y="2667000"/>
            <a:ext cx="152400" cy="1524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28600" y="3886200"/>
            <a:ext cx="1524000" cy="1676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228600" y="5867400"/>
            <a:ext cx="609600" cy="609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85800" y="3886200"/>
            <a:ext cx="152400" cy="1524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85800" y="5867400"/>
            <a:ext cx="152400" cy="1524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28600" y="3894592"/>
            <a:ext cx="609600" cy="6096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581400" y="3886200"/>
            <a:ext cx="1524000" cy="1676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581400" y="5867400"/>
            <a:ext cx="609600" cy="609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4038600" y="3886200"/>
            <a:ext cx="152400" cy="1524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038600" y="5867400"/>
            <a:ext cx="152400" cy="15240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3581400" y="3894592"/>
            <a:ext cx="609600" cy="6096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3733800" y="3889893"/>
            <a:ext cx="609600" cy="6096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4038600" y="3898285"/>
            <a:ext cx="609600" cy="609600"/>
          </a:xfrm>
          <a:prstGeom prst="rect">
            <a:avLst/>
          </a:prstGeom>
          <a:noFill/>
          <a:ln w="19050" cap="flat" cmpd="sng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886200" y="3894592"/>
            <a:ext cx="609600" cy="609600"/>
          </a:xfrm>
          <a:prstGeom prst="rect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3886200" y="5867400"/>
            <a:ext cx="152400" cy="152400"/>
          </a:xfrm>
          <a:prstGeom prst="rect">
            <a:avLst/>
          </a:prstGeom>
          <a:solidFill>
            <a:srgbClr val="FFC000"/>
          </a:solidFill>
          <a:ln w="19050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3735814" y="5867400"/>
            <a:ext cx="152400" cy="152400"/>
          </a:xfrm>
          <a:prstGeom prst="rect">
            <a:avLst/>
          </a:prstGeom>
          <a:solidFill>
            <a:srgbClr val="FFC000"/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3581400" y="5867400"/>
            <a:ext cx="152400" cy="152400"/>
          </a:xfrm>
          <a:prstGeom prst="rect">
            <a:avLst/>
          </a:prstGeom>
          <a:solidFill>
            <a:srgbClr val="FFC000"/>
          </a:solidFill>
          <a:ln w="19050" cap="flat" cmpd="sng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66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98511"/>
            <a:ext cx="7924800" cy="62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27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79050"/>
            <a:ext cx="8305800" cy="587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002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07770"/>
            <a:ext cx="8763000" cy="55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301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57200"/>
            <a:ext cx="6019800" cy="6324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8367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01166"/>
            <a:ext cx="8439086" cy="579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45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05003"/>
            <a:ext cx="8305800" cy="624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604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99953"/>
            <a:ext cx="8534400" cy="625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82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068" y="586108"/>
            <a:ext cx="8534400" cy="614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937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649384"/>
            <a:ext cx="8001000" cy="599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6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Support Single Primitive:</a:t>
            </a:r>
          </a:p>
          <a:p>
            <a:pPr lvl="1"/>
            <a:r>
              <a:rPr lang="en-US" dirty="0" smtClean="0"/>
              <a:t>1D Convolution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5600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68" y="498007"/>
            <a:ext cx="8382000" cy="632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2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08930"/>
            <a:ext cx="8254133" cy="596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8638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609600"/>
            <a:ext cx="7162800" cy="546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136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609600"/>
            <a:ext cx="7848600" cy="595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71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914400"/>
            <a:ext cx="5867400" cy="50291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28954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82241"/>
            <a:ext cx="7787351" cy="581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952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97217"/>
            <a:ext cx="8153400" cy="606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583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06950"/>
            <a:ext cx="8645686" cy="627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285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677509"/>
            <a:ext cx="8757894" cy="564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3595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90651"/>
            <a:ext cx="8849591" cy="588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7267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40581"/>
            <a:ext cx="8001000" cy="594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521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15839"/>
            <a:ext cx="8573098" cy="58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39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51397"/>
            <a:ext cx="8763000" cy="622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5465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09600"/>
            <a:ext cx="8610600" cy="49623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5235202"/>
            <a:ext cx="7010400" cy="161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443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759129"/>
            <a:ext cx="7923124" cy="594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823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90369"/>
            <a:ext cx="8534400" cy="619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74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75902"/>
            <a:ext cx="8245459" cy="605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462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35136"/>
            <a:ext cx="8123902" cy="617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728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562984"/>
            <a:ext cx="9055413" cy="614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3835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48205"/>
            <a:ext cx="8361381" cy="605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199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09599"/>
            <a:ext cx="8001000" cy="588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7079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50" y="609600"/>
            <a:ext cx="8217049" cy="612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8345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42365"/>
            <a:ext cx="8458200" cy="625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4907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33399"/>
            <a:ext cx="8153400" cy="602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485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54" y="515470"/>
            <a:ext cx="9031045" cy="660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159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8" y="561190"/>
            <a:ext cx="8724452" cy="605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65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Eyeriss</a:t>
            </a:r>
            <a:r>
              <a:rPr lang="en-US" dirty="0" smtClean="0"/>
              <a:t> DNN Accelerator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56064"/>
            <a:ext cx="8458200" cy="634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068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39674"/>
            <a:ext cx="8839200" cy="642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0346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0" y="685800"/>
            <a:ext cx="8372139" cy="597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499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01" y="554914"/>
            <a:ext cx="8649182" cy="592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428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9600"/>
            <a:ext cx="464820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733800"/>
            <a:ext cx="60198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724400"/>
            <a:ext cx="5105400" cy="1447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04743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8915400" cy="304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95369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8915400" cy="274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82944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8915400" cy="274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29417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33400"/>
            <a:ext cx="8991600" cy="289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960676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33400"/>
            <a:ext cx="8534400" cy="434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1228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530463"/>
            <a:ext cx="8016785" cy="609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00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99" y="1905000"/>
            <a:ext cx="8880602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59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341" y="1676400"/>
            <a:ext cx="8119318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85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06950"/>
            <a:ext cx="8645686" cy="627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77309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8128</TotalTime>
  <Words>52</Words>
  <Application>Microsoft Office PowerPoint</Application>
  <PresentationFormat>On-screen Show (4:3)</PresentationFormat>
  <Paragraphs>12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1" baseType="lpstr">
      <vt:lpstr>Arial</vt:lpstr>
      <vt:lpstr>Calibri</vt:lpstr>
      <vt:lpstr>Default Design</vt:lpstr>
      <vt:lpstr>Eyeriss DNN Accelerator</vt:lpstr>
      <vt:lpstr>PowerPoint Presentation</vt:lpstr>
      <vt:lpstr>PowerPoint Presentation</vt:lpstr>
      <vt:lpstr>PowerPoint Presentation</vt:lpstr>
      <vt:lpstr>Eyeriss DNN Accelerator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Dataflow Taxonomy</vt:lpstr>
      <vt:lpstr>PowerPoint Presentation</vt:lpstr>
      <vt:lpstr>WS: Understanding Reuse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bongo</dc:creator>
  <cp:lastModifiedBy>bongo</cp:lastModifiedBy>
  <cp:revision>351</cp:revision>
  <cp:lastPrinted>1601-01-01T00:00:00Z</cp:lastPrinted>
  <dcterms:created xsi:type="dcterms:W3CDTF">1601-01-01T00:00:00Z</dcterms:created>
  <dcterms:modified xsi:type="dcterms:W3CDTF">2018-02-12T20:21:58Z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