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04" r:id="rId3"/>
    <p:sldId id="307" r:id="rId4"/>
    <p:sldId id="262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8" r:id="rId15"/>
    <p:sldId id="267" r:id="rId16"/>
    <p:sldId id="30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6" r:id="rId26"/>
    <p:sldId id="277" r:id="rId27"/>
    <p:sldId id="278" r:id="rId28"/>
    <p:sldId id="279" r:id="rId29"/>
    <p:sldId id="280" r:id="rId30"/>
    <p:sldId id="281" r:id="rId31"/>
    <p:sldId id="282" r:id="rId32"/>
    <p:sldId id="308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FFCC"/>
    <a:srgbClr val="FFCC99"/>
    <a:srgbClr val="FFFFCC"/>
    <a:srgbClr val="FF9999"/>
    <a:srgbClr val="FFFF99"/>
    <a:srgbClr val="99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8" autoAdjust="0"/>
    <p:restoredTop sz="94660"/>
  </p:normalViewPr>
  <p:slideViewPr>
    <p:cSldViewPr>
      <p:cViewPr varScale="1">
        <p:scale>
          <a:sx n="158" d="100"/>
          <a:sy n="158" d="100"/>
        </p:scale>
        <p:origin x="2432" y="2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7379A6-B84A-412C-B93D-435B8B3A6C65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FF4B1B-1A39-4FD1-BC01-785301B5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6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72FBC-AB7D-44BB-9EEF-6A5C7EE37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83E9-71D4-4546-B753-9B257BEDC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0"/>
            <a:ext cx="381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82296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2699-A857-4F45-B885-7B9B6C7A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0050"/>
            <a:ext cx="777240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28700"/>
            <a:ext cx="7772400" cy="2457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638550"/>
            <a:ext cx="7772400" cy="2457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ECE 1773 Fall 2007</a:t>
            </a:r>
          </a:p>
          <a:p>
            <a:pPr>
              <a:defRPr/>
            </a:pPr>
            <a:r>
              <a:rPr lang="en-US"/>
              <a:t>© A. Moshovos (Toronto)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571D-0A44-4D8E-A047-7E80272CE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35FE1-60AB-46B5-BBF2-6E4E28E1E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E1BB-FBD4-4ED1-94F4-62936D771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F9B4-F45D-461E-BFF1-0E022F560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B67F-54D6-46D3-933B-274728801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2A8F-A1D4-425F-BE19-1FF7BF479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5824-0940-4735-950A-D92C9838B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7C53-5A88-44B3-A821-FBD8A981A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B461-5617-44AF-8E1E-2CC77A9AA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7463" y="0"/>
            <a:ext cx="91614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533400"/>
            <a:ext cx="8991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19875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9875"/>
            <a:ext cx="2133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A270CA-9130-4F64-91C5-CC9AC8E9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Eyeriss</a:t>
            </a:r>
            <a:r>
              <a:rPr lang="en-US" dirty="0" smtClean="0"/>
              <a:t> DNN Accelerator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Almost all </a:t>
            </a:r>
            <a:r>
              <a:rPr lang="en-US" dirty="0" smtClean="0"/>
              <a:t>Slides </a:t>
            </a:r>
            <a:r>
              <a:rPr lang="en-US" dirty="0" smtClean="0"/>
              <a:t>from </a:t>
            </a:r>
            <a:r>
              <a:rPr lang="en-US" dirty="0" smtClean="0"/>
              <a:t>the </a:t>
            </a:r>
            <a:r>
              <a:rPr lang="en-US" dirty="0" err="1" smtClean="0"/>
              <a:t>Eyeriss</a:t>
            </a:r>
            <a:r>
              <a:rPr lang="en-US" dirty="0" smtClean="0"/>
              <a:t> </a:t>
            </a:r>
            <a:r>
              <a:rPr lang="en-US" dirty="0" smtClean="0"/>
              <a:t>Tutorial from ISCA </a:t>
            </a:r>
            <a:r>
              <a:rPr lang="en-US" dirty="0" smtClean="0"/>
              <a:t>2017 and the </a:t>
            </a:r>
            <a:r>
              <a:rPr lang="en-US" dirty="0" err="1" smtClean="0"/>
              <a:t>Eyeriss</a:t>
            </a:r>
            <a:r>
              <a:rPr lang="en-US" dirty="0" smtClean="0"/>
              <a:t> 2016 ISCA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2073"/>
            <a:ext cx="8251064" cy="61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2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4225"/>
            <a:ext cx="7924800" cy="58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4393"/>
            <a:ext cx="8458200" cy="61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1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61121"/>
            <a:ext cx="7772400" cy="60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Stationary (WS)</a:t>
            </a:r>
          </a:p>
          <a:p>
            <a:r>
              <a:rPr lang="en-US" dirty="0" smtClean="0"/>
              <a:t>Output </a:t>
            </a:r>
            <a:r>
              <a:rPr lang="en-US" dirty="0"/>
              <a:t>Stationary (OS)</a:t>
            </a:r>
          </a:p>
          <a:p>
            <a:r>
              <a:rPr lang="en-US" dirty="0" smtClean="0"/>
              <a:t>No </a:t>
            </a:r>
            <a:r>
              <a:rPr lang="en-US" dirty="0"/>
              <a:t>Local Reuse (NLR)</a:t>
            </a:r>
          </a:p>
        </p:txBody>
      </p:sp>
    </p:spTree>
    <p:extLst>
      <p:ext uri="{BB962C8B-B14F-4D97-AF65-F5344CB8AC3E}">
        <p14:creationId xmlns:p14="http://schemas.microsoft.com/office/powerpoint/2010/main" val="7549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6" y="609599"/>
            <a:ext cx="8356363" cy="57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WS: Understanding Reuse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8600" y="685800"/>
            <a:ext cx="15240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Activations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Filter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6858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" y="26670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33600" y="685800"/>
            <a:ext cx="15240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336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0" y="6858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26670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685800"/>
            <a:ext cx="15240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343400" y="6858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43400" y="26670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3600" y="685800"/>
            <a:ext cx="15240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36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400800" y="6858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00800" y="26670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28600" y="3886200"/>
            <a:ext cx="15240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8600" y="58674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85800" y="38862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58674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8600" y="3894592"/>
            <a:ext cx="609600" cy="609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581400" y="3886200"/>
            <a:ext cx="15240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81400" y="58674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038600" y="38862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038600" y="5867400"/>
            <a:ext cx="152400" cy="152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3894592"/>
            <a:ext cx="609600" cy="609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733800" y="3889893"/>
            <a:ext cx="609600" cy="609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898285"/>
            <a:ext cx="609600" cy="609600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886200" y="3894592"/>
            <a:ext cx="609600" cy="609600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886200" y="5867400"/>
            <a:ext cx="152400" cy="152400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735814" y="5867400"/>
            <a:ext cx="152400" cy="152400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581400" y="5867400"/>
            <a:ext cx="152400" cy="152400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8511"/>
            <a:ext cx="7924800" cy="62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2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79050"/>
            <a:ext cx="8305800" cy="58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0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7770"/>
            <a:ext cx="8763000" cy="55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6019800" cy="632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36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1166"/>
            <a:ext cx="8439086" cy="57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5003"/>
            <a:ext cx="8305800" cy="62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04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99953"/>
            <a:ext cx="8534400" cy="62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82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8" y="586108"/>
            <a:ext cx="8534400" cy="61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9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49384"/>
            <a:ext cx="8001000" cy="59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6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Single Primitive:</a:t>
            </a:r>
          </a:p>
          <a:p>
            <a:pPr lvl="1"/>
            <a:r>
              <a:rPr lang="en-US" dirty="0" smtClean="0"/>
              <a:t>1D Convolution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60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8" y="498007"/>
            <a:ext cx="8382000" cy="63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8930"/>
            <a:ext cx="8254133" cy="59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3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162800" cy="54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3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7848600" cy="59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7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867400" cy="50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89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82241"/>
            <a:ext cx="7787351" cy="58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7217"/>
            <a:ext cx="8153400" cy="60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5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6950"/>
            <a:ext cx="8645686" cy="627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28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77509"/>
            <a:ext cx="8757894" cy="56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9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0651"/>
            <a:ext cx="8849591" cy="58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6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40581"/>
            <a:ext cx="8001000" cy="59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52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5839"/>
            <a:ext cx="8573098" cy="58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3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1397"/>
            <a:ext cx="8763000" cy="62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6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10600" cy="4962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235202"/>
            <a:ext cx="7010400" cy="16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44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59129"/>
            <a:ext cx="7923124" cy="59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90369"/>
            <a:ext cx="8534400" cy="61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5902"/>
            <a:ext cx="8245459" cy="60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6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5136"/>
            <a:ext cx="8123902" cy="61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2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562984"/>
            <a:ext cx="9055413" cy="61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3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8205"/>
            <a:ext cx="8361381" cy="60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9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599"/>
            <a:ext cx="8001000" cy="58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07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" y="609600"/>
            <a:ext cx="8217049" cy="61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34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2365"/>
            <a:ext cx="8458200" cy="62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90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399"/>
            <a:ext cx="8153400" cy="60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8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4" y="515470"/>
            <a:ext cx="9031045" cy="66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5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" y="561190"/>
            <a:ext cx="8724452" cy="60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Eyeriss</a:t>
            </a:r>
            <a:r>
              <a:rPr lang="en-US" dirty="0" smtClean="0"/>
              <a:t> DNN Accelerator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6064"/>
            <a:ext cx="8458200" cy="63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6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9674"/>
            <a:ext cx="8839200" cy="64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34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0" y="685800"/>
            <a:ext cx="8372139" cy="59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9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1" y="554914"/>
            <a:ext cx="8649182" cy="59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42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648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019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51054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474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154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536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15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294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15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941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91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606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344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2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530463"/>
            <a:ext cx="8016785" cy="60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9" y="1905000"/>
            <a:ext cx="888060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1" y="1676400"/>
            <a:ext cx="811931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6950"/>
            <a:ext cx="8645686" cy="627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30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8128</TotalTime>
  <Words>52</Words>
  <Application>Microsoft Office PowerPoint</Application>
  <PresentationFormat>On-screen Show (4:3)</PresentationFormat>
  <Paragraphs>12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Default Design</vt:lpstr>
      <vt:lpstr>Eyeriss DNN Accelerator</vt:lpstr>
      <vt:lpstr>PowerPoint Presentation</vt:lpstr>
      <vt:lpstr>PowerPoint Presentation</vt:lpstr>
      <vt:lpstr>PowerPoint Presentation</vt:lpstr>
      <vt:lpstr>Eyeriss DNN Accelerator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Dataflow Taxonomy</vt:lpstr>
      <vt:lpstr>PowerPoint Presentation</vt:lpstr>
      <vt:lpstr>WS: Understanding Reuse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bongo</dc:creator>
  <cp:lastModifiedBy>bongo</cp:lastModifiedBy>
  <cp:revision>351</cp:revision>
  <cp:lastPrinted>1601-01-01T00:00:00Z</cp:lastPrinted>
  <dcterms:created xsi:type="dcterms:W3CDTF">1601-01-01T00:00:00Z</dcterms:created>
  <dcterms:modified xsi:type="dcterms:W3CDTF">2018-02-12T20:21:58Z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