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460" r:id="rId2"/>
    <p:sldId id="461" r:id="rId3"/>
    <p:sldId id="462" r:id="rId4"/>
    <p:sldId id="463" r:id="rId5"/>
    <p:sldId id="464" r:id="rId6"/>
    <p:sldId id="465" r:id="rId7"/>
    <p:sldId id="466" r:id="rId8"/>
    <p:sldId id="467" r:id="rId9"/>
    <p:sldId id="477" r:id="rId10"/>
    <p:sldId id="468" r:id="rId11"/>
    <p:sldId id="475" r:id="rId12"/>
    <p:sldId id="476" r:id="rId13"/>
    <p:sldId id="470" r:id="rId14"/>
    <p:sldId id="478" r:id="rId15"/>
    <p:sldId id="469" r:id="rId16"/>
    <p:sldId id="482" r:id="rId17"/>
    <p:sldId id="479" r:id="rId18"/>
    <p:sldId id="480" r:id="rId19"/>
    <p:sldId id="481" r:id="rId20"/>
    <p:sldId id="471" r:id="rId21"/>
    <p:sldId id="472" r:id="rId22"/>
    <p:sldId id="474" r:id="rId23"/>
    <p:sldId id="473" r:id="rId24"/>
  </p:sldIdLst>
  <p:sldSz cx="9144000" cy="6858000" type="screen4x3"/>
  <p:notesSz cx="69850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FF0000"/>
    <a:srgbClr val="FFFF99"/>
    <a:srgbClr val="FFB481"/>
    <a:srgbClr val="660066"/>
    <a:srgbClr val="CC9900"/>
    <a:srgbClr val="FF7C8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54" autoAdjust="0"/>
    <p:restoredTop sz="94645" autoAdjust="0"/>
  </p:normalViewPr>
  <p:slideViewPr>
    <p:cSldViewPr>
      <p:cViewPr varScale="1">
        <p:scale>
          <a:sx n="96" d="100"/>
          <a:sy n="96" d="100"/>
        </p:scale>
        <p:origin x="66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fld id="{1AD21D15-E41D-4841-B0E8-C1F365B48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58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9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3725"/>
            <a:ext cx="55880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3C4F54-A518-4B3A-A398-C5DB328E4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28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chemeClr val="accent6">
              <a:lumMod val="75000"/>
            </a:schemeClr>
          </a:solidFill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867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3810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en-US"/>
              <a:t>A. Moshovos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3200400" cy="3810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1905000" cy="3048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fld id="{6683DF00-82C3-4169-957D-9444AED10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1A740-8A62-4DC0-ACFC-521503413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E27F-7320-4765-A2DD-C708C99F4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0668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59F4B-26EE-463C-AB41-1E53E2367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066800"/>
            <a:ext cx="77724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DDB99-148E-44FE-8842-BDD0FDA00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0C212-89E2-4CEF-B7EE-0507281B5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86179-2161-4720-8D00-8FF5D6BBA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EF1D1-98FC-44A0-8034-054151B8E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2591E-2AAD-406D-B77A-B5ACE6807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8569D-AA34-4BDE-8500-7AB083ED0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0E300-685E-4389-A9BF-5A7E7824C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55995-201E-4CC5-81D2-F68A62F91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CB3B5-F958-48D8-B97F-7ECA1BE6E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772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324600"/>
            <a:ext cx="3200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990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324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59309EE-A4D7-485A-BA38-F4D7BFA0A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oshovos@eecg.toronto.edu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b="1" dirty="0" err="1" smtClean="0"/>
              <a:t>Multiscalar</a:t>
            </a:r>
            <a:r>
              <a:rPr lang="en-US" sz="4000" b="1" smtClean="0"/>
              <a:t> Processors</a:t>
            </a:r>
            <a:endParaRPr lang="en-US" sz="4000" b="1" dirty="0" smtClean="0"/>
          </a:p>
        </p:txBody>
      </p:sp>
      <p:sp>
        <p:nvSpPr>
          <p:cNvPr id="17411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Andreas Moshovos</a:t>
            </a:r>
          </a:p>
          <a:p>
            <a:r>
              <a:rPr lang="en-US" smtClean="0">
                <a:hlinkClick r:id="rId2"/>
              </a:rPr>
              <a:t>moshovos@eecg.toronto.edu</a:t>
            </a:r>
            <a:endParaRPr lang="en-US" smtClean="0"/>
          </a:p>
          <a:p>
            <a:r>
              <a:rPr lang="en-US" smtClean="0"/>
              <a:t>EA310</a:t>
            </a:r>
          </a:p>
          <a:p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342900" indent="-342900">
              <a:buFontTx/>
              <a:buAutoNum type="alphaUcPeriod"/>
              <a:defRPr/>
            </a:pPr>
            <a:r>
              <a:rPr lang="en-US" dirty="0" err="1"/>
              <a:t>Moshovos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Fall 2010 – ECE U. of Toronto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Sequential Semantics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fold strategy</a:t>
            </a:r>
          </a:p>
          <a:p>
            <a:pPr lvl="1"/>
            <a:r>
              <a:rPr lang="en-US" dirty="0" smtClean="0"/>
              <a:t>Within each unit</a:t>
            </a:r>
          </a:p>
          <a:p>
            <a:pPr lvl="2"/>
            <a:r>
              <a:rPr lang="en-US" dirty="0" smtClean="0"/>
              <a:t>Maintain sequential semantics as a conventional processor would</a:t>
            </a:r>
          </a:p>
          <a:p>
            <a:pPr lvl="1"/>
            <a:r>
              <a:rPr lang="en-US" dirty="0" smtClean="0"/>
              <a:t>Across Units</a:t>
            </a:r>
          </a:p>
          <a:p>
            <a:pPr lvl="2"/>
            <a:r>
              <a:rPr lang="en-US" dirty="0" smtClean="0"/>
              <a:t>Organized into a ring</a:t>
            </a:r>
          </a:p>
          <a:p>
            <a:pPr lvl="2"/>
            <a:r>
              <a:rPr lang="en-US" dirty="0" smtClean="0"/>
              <a:t>Ordering is maintained using head and tail pointers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55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 (</a:t>
            </a:r>
            <a:r>
              <a:rPr lang="en-US" dirty="0" err="1" smtClean="0"/>
              <a:t>Manoj</a:t>
            </a:r>
            <a:r>
              <a:rPr lang="en-US" dirty="0" smtClean="0"/>
              <a:t> Franklin’s thesis)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596135"/>
            <a:ext cx="7010400" cy="6046731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900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with VLIW – Uncertain Stalls?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2871" y="914401"/>
            <a:ext cx="7620529" cy="54378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49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Program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336494"/>
            <a:ext cx="6749116" cy="430230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9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Multi-version register file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361" y="1295400"/>
            <a:ext cx="9032007" cy="48006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16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Multiscalar</a:t>
            </a:r>
            <a:r>
              <a:rPr lang="en-US" dirty="0" smtClean="0"/>
              <a:t> Programs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91000" y="838200"/>
            <a:ext cx="4419600" cy="5897536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97" y="1219200"/>
            <a:ext cx="3726103" cy="2375249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68433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844218"/>
            <a:ext cx="5410200" cy="505243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0" y="6248400"/>
            <a:ext cx="7016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Scott Breach et al., Anatomy of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Multiscalar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Register File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229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Renaming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2600" y="794991"/>
            <a:ext cx="5791200" cy="580169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80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Violations/Forwarding Values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838024"/>
            <a:ext cx="7391400" cy="5347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293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Violations/Forwarding Values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991973"/>
            <a:ext cx="6629400" cy="5316159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81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Conventional In-Order Processors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47700"/>
            <a:ext cx="8839200" cy="5867400"/>
          </a:xfrm>
        </p:spPr>
        <p:txBody>
          <a:bodyPr/>
          <a:lstStyle/>
          <a:p>
            <a:r>
              <a:rPr lang="en-US" dirty="0" smtClean="0"/>
              <a:t>Sequential Fetch-Execute Paradigm</a:t>
            </a:r>
          </a:p>
          <a:p>
            <a:pPr lvl="1"/>
            <a:r>
              <a:rPr lang="en-US" dirty="0" smtClean="0"/>
              <a:t>Instructions execute in “program order”</a:t>
            </a:r>
          </a:p>
          <a:p>
            <a:r>
              <a:rPr lang="en-US" dirty="0" smtClean="0"/>
              <a:t>Latency is king</a:t>
            </a:r>
          </a:p>
          <a:p>
            <a:r>
              <a:rPr lang="en-US" dirty="0" smtClean="0"/>
              <a:t>Total Execution Order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456100" y="1726095"/>
            <a:ext cx="420700" cy="4598505"/>
          </a:xfrm>
          <a:custGeom>
            <a:avLst/>
            <a:gdLst>
              <a:gd name="connsiteX0" fmla="*/ 182161 w 420700"/>
              <a:gd name="connsiteY0" fmla="*/ 0 h 4598505"/>
              <a:gd name="connsiteX1" fmla="*/ 102648 w 420700"/>
              <a:gd name="connsiteY1" fmla="*/ 79513 h 4598505"/>
              <a:gd name="connsiteX2" fmla="*/ 62891 w 420700"/>
              <a:gd name="connsiteY2" fmla="*/ 178905 h 4598505"/>
              <a:gd name="connsiteX3" fmla="*/ 43013 w 420700"/>
              <a:gd name="connsiteY3" fmla="*/ 251792 h 4598505"/>
              <a:gd name="connsiteX4" fmla="*/ 36387 w 420700"/>
              <a:gd name="connsiteY4" fmla="*/ 278296 h 4598505"/>
              <a:gd name="connsiteX5" fmla="*/ 16509 w 420700"/>
              <a:gd name="connsiteY5" fmla="*/ 371061 h 4598505"/>
              <a:gd name="connsiteX6" fmla="*/ 23135 w 420700"/>
              <a:gd name="connsiteY6" fmla="*/ 450574 h 4598505"/>
              <a:gd name="connsiteX7" fmla="*/ 29761 w 420700"/>
              <a:gd name="connsiteY7" fmla="*/ 556592 h 4598505"/>
              <a:gd name="connsiteX8" fmla="*/ 36387 w 420700"/>
              <a:gd name="connsiteY8" fmla="*/ 629479 h 4598505"/>
              <a:gd name="connsiteX9" fmla="*/ 49639 w 420700"/>
              <a:gd name="connsiteY9" fmla="*/ 649357 h 4598505"/>
              <a:gd name="connsiteX10" fmla="*/ 56265 w 420700"/>
              <a:gd name="connsiteY10" fmla="*/ 669235 h 4598505"/>
              <a:gd name="connsiteX11" fmla="*/ 69518 w 420700"/>
              <a:gd name="connsiteY11" fmla="*/ 742122 h 4598505"/>
              <a:gd name="connsiteX12" fmla="*/ 82770 w 420700"/>
              <a:gd name="connsiteY12" fmla="*/ 808383 h 4598505"/>
              <a:gd name="connsiteX13" fmla="*/ 89396 w 420700"/>
              <a:gd name="connsiteY13" fmla="*/ 841513 h 4598505"/>
              <a:gd name="connsiteX14" fmla="*/ 96022 w 420700"/>
              <a:gd name="connsiteY14" fmla="*/ 881270 h 4598505"/>
              <a:gd name="connsiteX15" fmla="*/ 89396 w 420700"/>
              <a:gd name="connsiteY15" fmla="*/ 960783 h 4598505"/>
              <a:gd name="connsiteX16" fmla="*/ 82770 w 420700"/>
              <a:gd name="connsiteY16" fmla="*/ 993913 h 4598505"/>
              <a:gd name="connsiteX17" fmla="*/ 76144 w 420700"/>
              <a:gd name="connsiteY17" fmla="*/ 1292087 h 4598505"/>
              <a:gd name="connsiteX18" fmla="*/ 62891 w 420700"/>
              <a:gd name="connsiteY18" fmla="*/ 1378226 h 4598505"/>
              <a:gd name="connsiteX19" fmla="*/ 56265 w 420700"/>
              <a:gd name="connsiteY19" fmla="*/ 1404731 h 4598505"/>
              <a:gd name="connsiteX20" fmla="*/ 36387 w 420700"/>
              <a:gd name="connsiteY20" fmla="*/ 1504122 h 4598505"/>
              <a:gd name="connsiteX21" fmla="*/ 23135 w 420700"/>
              <a:gd name="connsiteY21" fmla="*/ 1583635 h 4598505"/>
              <a:gd name="connsiteX22" fmla="*/ 16509 w 420700"/>
              <a:gd name="connsiteY22" fmla="*/ 1616765 h 4598505"/>
              <a:gd name="connsiteX23" fmla="*/ 3257 w 420700"/>
              <a:gd name="connsiteY23" fmla="*/ 1696279 h 4598505"/>
              <a:gd name="connsiteX24" fmla="*/ 9883 w 420700"/>
              <a:gd name="connsiteY24" fmla="*/ 1855305 h 4598505"/>
              <a:gd name="connsiteX25" fmla="*/ 3257 w 420700"/>
              <a:gd name="connsiteY25" fmla="*/ 1908313 h 4598505"/>
              <a:gd name="connsiteX26" fmla="*/ 9883 w 420700"/>
              <a:gd name="connsiteY26" fmla="*/ 2060713 h 4598505"/>
              <a:gd name="connsiteX27" fmla="*/ 29761 w 420700"/>
              <a:gd name="connsiteY27" fmla="*/ 2252870 h 4598505"/>
              <a:gd name="connsiteX28" fmla="*/ 49639 w 420700"/>
              <a:gd name="connsiteY28" fmla="*/ 2339009 h 4598505"/>
              <a:gd name="connsiteX29" fmla="*/ 56265 w 420700"/>
              <a:gd name="connsiteY29" fmla="*/ 2385392 h 4598505"/>
              <a:gd name="connsiteX30" fmla="*/ 62891 w 420700"/>
              <a:gd name="connsiteY30" fmla="*/ 2405270 h 4598505"/>
              <a:gd name="connsiteX31" fmla="*/ 76144 w 420700"/>
              <a:gd name="connsiteY31" fmla="*/ 2471531 h 4598505"/>
              <a:gd name="connsiteX32" fmla="*/ 89396 w 420700"/>
              <a:gd name="connsiteY32" fmla="*/ 2610679 h 4598505"/>
              <a:gd name="connsiteX33" fmla="*/ 96022 w 420700"/>
              <a:gd name="connsiteY33" fmla="*/ 2676939 h 4598505"/>
              <a:gd name="connsiteX34" fmla="*/ 102648 w 420700"/>
              <a:gd name="connsiteY34" fmla="*/ 2703444 h 4598505"/>
              <a:gd name="connsiteX35" fmla="*/ 115900 w 420700"/>
              <a:gd name="connsiteY35" fmla="*/ 2789583 h 4598505"/>
              <a:gd name="connsiteX36" fmla="*/ 122526 w 420700"/>
              <a:gd name="connsiteY36" fmla="*/ 2948609 h 4598505"/>
              <a:gd name="connsiteX37" fmla="*/ 135778 w 420700"/>
              <a:gd name="connsiteY37" fmla="*/ 3207026 h 4598505"/>
              <a:gd name="connsiteX38" fmla="*/ 129152 w 420700"/>
              <a:gd name="connsiteY38" fmla="*/ 3392557 h 4598505"/>
              <a:gd name="connsiteX39" fmla="*/ 122526 w 420700"/>
              <a:gd name="connsiteY39" fmla="*/ 3412435 h 4598505"/>
              <a:gd name="connsiteX40" fmla="*/ 129152 w 420700"/>
              <a:gd name="connsiteY40" fmla="*/ 3544957 h 4598505"/>
              <a:gd name="connsiteX41" fmla="*/ 142404 w 420700"/>
              <a:gd name="connsiteY41" fmla="*/ 3710609 h 4598505"/>
              <a:gd name="connsiteX42" fmla="*/ 149031 w 420700"/>
              <a:gd name="connsiteY42" fmla="*/ 4055165 h 4598505"/>
              <a:gd name="connsiteX43" fmla="*/ 155657 w 420700"/>
              <a:gd name="connsiteY43" fmla="*/ 4088296 h 4598505"/>
              <a:gd name="connsiteX44" fmla="*/ 162283 w 420700"/>
              <a:gd name="connsiteY44" fmla="*/ 4141305 h 4598505"/>
              <a:gd name="connsiteX45" fmla="*/ 168909 w 420700"/>
              <a:gd name="connsiteY45" fmla="*/ 4320209 h 4598505"/>
              <a:gd name="connsiteX46" fmla="*/ 182161 w 420700"/>
              <a:gd name="connsiteY46" fmla="*/ 4386470 h 4598505"/>
              <a:gd name="connsiteX47" fmla="*/ 175535 w 420700"/>
              <a:gd name="connsiteY47" fmla="*/ 4585252 h 4598505"/>
              <a:gd name="connsiteX48" fmla="*/ 155657 w 420700"/>
              <a:gd name="connsiteY48" fmla="*/ 4558748 h 4598505"/>
              <a:gd name="connsiteX49" fmla="*/ 96022 w 420700"/>
              <a:gd name="connsiteY49" fmla="*/ 4505739 h 4598505"/>
              <a:gd name="connsiteX50" fmla="*/ 43013 w 420700"/>
              <a:gd name="connsiteY50" fmla="*/ 4446105 h 4598505"/>
              <a:gd name="connsiteX51" fmla="*/ 3257 w 420700"/>
              <a:gd name="connsiteY51" fmla="*/ 4419600 h 4598505"/>
              <a:gd name="connsiteX52" fmla="*/ 23135 w 420700"/>
              <a:gd name="connsiteY52" fmla="*/ 4426226 h 4598505"/>
              <a:gd name="connsiteX53" fmla="*/ 62891 w 420700"/>
              <a:gd name="connsiteY53" fmla="*/ 4465983 h 4598505"/>
              <a:gd name="connsiteX54" fmla="*/ 76144 w 420700"/>
              <a:gd name="connsiteY54" fmla="*/ 4479235 h 4598505"/>
              <a:gd name="connsiteX55" fmla="*/ 89396 w 420700"/>
              <a:gd name="connsiteY55" fmla="*/ 4499113 h 4598505"/>
              <a:gd name="connsiteX56" fmla="*/ 142404 w 420700"/>
              <a:gd name="connsiteY56" fmla="*/ 4552122 h 4598505"/>
              <a:gd name="connsiteX57" fmla="*/ 188787 w 420700"/>
              <a:gd name="connsiteY57" fmla="*/ 4598505 h 4598505"/>
              <a:gd name="connsiteX58" fmla="*/ 215291 w 420700"/>
              <a:gd name="connsiteY58" fmla="*/ 4552122 h 4598505"/>
              <a:gd name="connsiteX59" fmla="*/ 241796 w 420700"/>
              <a:gd name="connsiteY59" fmla="*/ 4512365 h 4598505"/>
              <a:gd name="connsiteX60" fmla="*/ 255048 w 420700"/>
              <a:gd name="connsiteY60" fmla="*/ 4492487 h 4598505"/>
              <a:gd name="connsiteX61" fmla="*/ 268300 w 420700"/>
              <a:gd name="connsiteY61" fmla="*/ 4472609 h 4598505"/>
              <a:gd name="connsiteX62" fmla="*/ 288178 w 420700"/>
              <a:gd name="connsiteY62" fmla="*/ 4426226 h 4598505"/>
              <a:gd name="connsiteX63" fmla="*/ 314683 w 420700"/>
              <a:gd name="connsiteY63" fmla="*/ 4386470 h 4598505"/>
              <a:gd name="connsiteX64" fmla="*/ 334561 w 420700"/>
              <a:gd name="connsiteY64" fmla="*/ 4366592 h 4598505"/>
              <a:gd name="connsiteX65" fmla="*/ 354439 w 420700"/>
              <a:gd name="connsiteY65" fmla="*/ 4326835 h 4598505"/>
              <a:gd name="connsiteX66" fmla="*/ 400822 w 420700"/>
              <a:gd name="connsiteY66" fmla="*/ 4253948 h 4598505"/>
              <a:gd name="connsiteX67" fmla="*/ 414074 w 420700"/>
              <a:gd name="connsiteY67" fmla="*/ 4280452 h 4598505"/>
              <a:gd name="connsiteX68" fmla="*/ 420700 w 420700"/>
              <a:gd name="connsiteY68" fmla="*/ 4300331 h 4598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420700" h="4598505">
                <a:moveTo>
                  <a:pt x="182161" y="0"/>
                </a:moveTo>
                <a:cubicBezTo>
                  <a:pt x="155657" y="26504"/>
                  <a:pt x="126792" y="50842"/>
                  <a:pt x="102648" y="79513"/>
                </a:cubicBezTo>
                <a:cubicBezTo>
                  <a:pt x="73446" y="114190"/>
                  <a:pt x="73980" y="136768"/>
                  <a:pt x="62891" y="178905"/>
                </a:cubicBezTo>
                <a:cubicBezTo>
                  <a:pt x="56482" y="203259"/>
                  <a:pt x="49502" y="227459"/>
                  <a:pt x="43013" y="251792"/>
                </a:cubicBezTo>
                <a:cubicBezTo>
                  <a:pt x="40667" y="260591"/>
                  <a:pt x="38173" y="269366"/>
                  <a:pt x="36387" y="278296"/>
                </a:cubicBezTo>
                <a:cubicBezTo>
                  <a:pt x="21349" y="353487"/>
                  <a:pt x="28598" y="322705"/>
                  <a:pt x="16509" y="371061"/>
                </a:cubicBezTo>
                <a:cubicBezTo>
                  <a:pt x="18718" y="397565"/>
                  <a:pt x="21240" y="424045"/>
                  <a:pt x="23135" y="450574"/>
                </a:cubicBezTo>
                <a:cubicBezTo>
                  <a:pt x="25658" y="485892"/>
                  <a:pt x="27145" y="521280"/>
                  <a:pt x="29761" y="556592"/>
                </a:cubicBezTo>
                <a:cubicBezTo>
                  <a:pt x="31563" y="580921"/>
                  <a:pt x="31275" y="605625"/>
                  <a:pt x="36387" y="629479"/>
                </a:cubicBezTo>
                <a:cubicBezTo>
                  <a:pt x="38056" y="637266"/>
                  <a:pt x="46078" y="642234"/>
                  <a:pt x="49639" y="649357"/>
                </a:cubicBezTo>
                <a:cubicBezTo>
                  <a:pt x="52763" y="655604"/>
                  <a:pt x="54571" y="662459"/>
                  <a:pt x="56265" y="669235"/>
                </a:cubicBezTo>
                <a:cubicBezTo>
                  <a:pt x="62130" y="692696"/>
                  <a:pt x="65090" y="718507"/>
                  <a:pt x="69518" y="742122"/>
                </a:cubicBezTo>
                <a:cubicBezTo>
                  <a:pt x="73669" y="764261"/>
                  <a:pt x="78353" y="786296"/>
                  <a:pt x="82770" y="808383"/>
                </a:cubicBezTo>
                <a:cubicBezTo>
                  <a:pt x="84979" y="819426"/>
                  <a:pt x="87545" y="830404"/>
                  <a:pt x="89396" y="841513"/>
                </a:cubicBezTo>
                <a:lnTo>
                  <a:pt x="96022" y="881270"/>
                </a:lnTo>
                <a:cubicBezTo>
                  <a:pt x="93813" y="907774"/>
                  <a:pt x="92504" y="934369"/>
                  <a:pt x="89396" y="960783"/>
                </a:cubicBezTo>
                <a:cubicBezTo>
                  <a:pt x="88080" y="971968"/>
                  <a:pt x="83220" y="982660"/>
                  <a:pt x="82770" y="993913"/>
                </a:cubicBezTo>
                <a:cubicBezTo>
                  <a:pt x="78797" y="1093249"/>
                  <a:pt x="79893" y="1192742"/>
                  <a:pt x="76144" y="1292087"/>
                </a:cubicBezTo>
                <a:cubicBezTo>
                  <a:pt x="75231" y="1316287"/>
                  <a:pt x="68514" y="1352923"/>
                  <a:pt x="62891" y="1378226"/>
                </a:cubicBezTo>
                <a:cubicBezTo>
                  <a:pt x="60915" y="1387116"/>
                  <a:pt x="57943" y="1395780"/>
                  <a:pt x="56265" y="1404731"/>
                </a:cubicBezTo>
                <a:cubicBezTo>
                  <a:pt x="37751" y="1503475"/>
                  <a:pt x="52579" y="1455545"/>
                  <a:pt x="36387" y="1504122"/>
                </a:cubicBezTo>
                <a:cubicBezTo>
                  <a:pt x="31970" y="1530626"/>
                  <a:pt x="28405" y="1557287"/>
                  <a:pt x="23135" y="1583635"/>
                </a:cubicBezTo>
                <a:cubicBezTo>
                  <a:pt x="20926" y="1594678"/>
                  <a:pt x="18466" y="1605674"/>
                  <a:pt x="16509" y="1616765"/>
                </a:cubicBezTo>
                <a:cubicBezTo>
                  <a:pt x="11839" y="1643226"/>
                  <a:pt x="3257" y="1696279"/>
                  <a:pt x="3257" y="1696279"/>
                </a:cubicBezTo>
                <a:cubicBezTo>
                  <a:pt x="5466" y="1749288"/>
                  <a:pt x="9883" y="1802250"/>
                  <a:pt x="9883" y="1855305"/>
                </a:cubicBezTo>
                <a:cubicBezTo>
                  <a:pt x="9883" y="1873112"/>
                  <a:pt x="3257" y="1890506"/>
                  <a:pt x="3257" y="1908313"/>
                </a:cubicBezTo>
                <a:cubicBezTo>
                  <a:pt x="3257" y="1959161"/>
                  <a:pt x="6574" y="2009973"/>
                  <a:pt x="9883" y="2060713"/>
                </a:cubicBezTo>
                <a:cubicBezTo>
                  <a:pt x="14975" y="2138790"/>
                  <a:pt x="17209" y="2185924"/>
                  <a:pt x="29761" y="2252870"/>
                </a:cubicBezTo>
                <a:cubicBezTo>
                  <a:pt x="42294" y="2319713"/>
                  <a:pt x="36538" y="2299706"/>
                  <a:pt x="49639" y="2339009"/>
                </a:cubicBezTo>
                <a:cubicBezTo>
                  <a:pt x="51848" y="2354470"/>
                  <a:pt x="53202" y="2370077"/>
                  <a:pt x="56265" y="2385392"/>
                </a:cubicBezTo>
                <a:cubicBezTo>
                  <a:pt x="57635" y="2392241"/>
                  <a:pt x="61320" y="2398464"/>
                  <a:pt x="62891" y="2405270"/>
                </a:cubicBezTo>
                <a:cubicBezTo>
                  <a:pt x="67956" y="2427218"/>
                  <a:pt x="76144" y="2471531"/>
                  <a:pt x="76144" y="2471531"/>
                </a:cubicBezTo>
                <a:cubicBezTo>
                  <a:pt x="80561" y="2517914"/>
                  <a:pt x="84908" y="2564303"/>
                  <a:pt x="89396" y="2610679"/>
                </a:cubicBezTo>
                <a:cubicBezTo>
                  <a:pt x="91534" y="2632773"/>
                  <a:pt x="90639" y="2655405"/>
                  <a:pt x="96022" y="2676939"/>
                </a:cubicBezTo>
                <a:cubicBezTo>
                  <a:pt x="98231" y="2685774"/>
                  <a:pt x="101151" y="2694461"/>
                  <a:pt x="102648" y="2703444"/>
                </a:cubicBezTo>
                <a:cubicBezTo>
                  <a:pt x="126717" y="2847862"/>
                  <a:pt x="95633" y="2688245"/>
                  <a:pt x="115900" y="2789583"/>
                </a:cubicBezTo>
                <a:cubicBezTo>
                  <a:pt x="118109" y="2842592"/>
                  <a:pt x="120698" y="2895586"/>
                  <a:pt x="122526" y="2948609"/>
                </a:cubicBezTo>
                <a:cubicBezTo>
                  <a:pt x="130932" y="3192400"/>
                  <a:pt x="114201" y="3099140"/>
                  <a:pt x="135778" y="3207026"/>
                </a:cubicBezTo>
                <a:cubicBezTo>
                  <a:pt x="133569" y="3268870"/>
                  <a:pt x="133136" y="3330802"/>
                  <a:pt x="129152" y="3392557"/>
                </a:cubicBezTo>
                <a:cubicBezTo>
                  <a:pt x="128702" y="3399527"/>
                  <a:pt x="122526" y="3405451"/>
                  <a:pt x="122526" y="3412435"/>
                </a:cubicBezTo>
                <a:cubicBezTo>
                  <a:pt x="122526" y="3456664"/>
                  <a:pt x="126210" y="3500826"/>
                  <a:pt x="129152" y="3544957"/>
                </a:cubicBezTo>
                <a:cubicBezTo>
                  <a:pt x="132837" y="3600228"/>
                  <a:pt x="142404" y="3710609"/>
                  <a:pt x="142404" y="3710609"/>
                </a:cubicBezTo>
                <a:cubicBezTo>
                  <a:pt x="144613" y="3825461"/>
                  <a:pt x="145003" y="3940362"/>
                  <a:pt x="149031" y="4055165"/>
                </a:cubicBezTo>
                <a:cubicBezTo>
                  <a:pt x="149426" y="4066420"/>
                  <a:pt x="153945" y="4077165"/>
                  <a:pt x="155657" y="4088296"/>
                </a:cubicBezTo>
                <a:cubicBezTo>
                  <a:pt x="158365" y="4105896"/>
                  <a:pt x="160074" y="4123635"/>
                  <a:pt x="162283" y="4141305"/>
                </a:cubicBezTo>
                <a:cubicBezTo>
                  <a:pt x="164492" y="4200940"/>
                  <a:pt x="164086" y="4260729"/>
                  <a:pt x="168909" y="4320209"/>
                </a:cubicBezTo>
                <a:cubicBezTo>
                  <a:pt x="170729" y="4342660"/>
                  <a:pt x="182161" y="4386470"/>
                  <a:pt x="182161" y="4386470"/>
                </a:cubicBezTo>
                <a:cubicBezTo>
                  <a:pt x="179952" y="4452731"/>
                  <a:pt x="185616" y="4519725"/>
                  <a:pt x="175535" y="4585252"/>
                </a:cubicBezTo>
                <a:cubicBezTo>
                  <a:pt x="173856" y="4596167"/>
                  <a:pt x="163045" y="4566956"/>
                  <a:pt x="155657" y="4558748"/>
                </a:cubicBezTo>
                <a:cubicBezTo>
                  <a:pt x="121618" y="4520928"/>
                  <a:pt x="126671" y="4526173"/>
                  <a:pt x="96022" y="4505739"/>
                </a:cubicBezTo>
                <a:cubicBezTo>
                  <a:pt x="80088" y="4481837"/>
                  <a:pt x="70248" y="4464262"/>
                  <a:pt x="43013" y="4446105"/>
                </a:cubicBezTo>
                <a:cubicBezTo>
                  <a:pt x="29761" y="4437270"/>
                  <a:pt x="-11853" y="4414563"/>
                  <a:pt x="3257" y="4419600"/>
                </a:cubicBezTo>
                <a:lnTo>
                  <a:pt x="23135" y="4426226"/>
                </a:lnTo>
                <a:lnTo>
                  <a:pt x="62891" y="4465983"/>
                </a:lnTo>
                <a:cubicBezTo>
                  <a:pt x="67309" y="4470401"/>
                  <a:pt x="72679" y="4474037"/>
                  <a:pt x="76144" y="4479235"/>
                </a:cubicBezTo>
                <a:cubicBezTo>
                  <a:pt x="80561" y="4485861"/>
                  <a:pt x="84039" y="4493220"/>
                  <a:pt x="89396" y="4499113"/>
                </a:cubicBezTo>
                <a:cubicBezTo>
                  <a:pt x="106205" y="4517603"/>
                  <a:pt x="128543" y="4531330"/>
                  <a:pt x="142404" y="4552122"/>
                </a:cubicBezTo>
                <a:cubicBezTo>
                  <a:pt x="172783" y="4597690"/>
                  <a:pt x="153799" y="4586842"/>
                  <a:pt x="188787" y="4598505"/>
                </a:cubicBezTo>
                <a:cubicBezTo>
                  <a:pt x="234646" y="4529713"/>
                  <a:pt x="164830" y="4636222"/>
                  <a:pt x="215291" y="4552122"/>
                </a:cubicBezTo>
                <a:cubicBezTo>
                  <a:pt x="223486" y="4538464"/>
                  <a:pt x="232961" y="4525617"/>
                  <a:pt x="241796" y="4512365"/>
                </a:cubicBezTo>
                <a:lnTo>
                  <a:pt x="255048" y="4492487"/>
                </a:lnTo>
                <a:cubicBezTo>
                  <a:pt x="259465" y="4485861"/>
                  <a:pt x="265782" y="4480164"/>
                  <a:pt x="268300" y="4472609"/>
                </a:cubicBezTo>
                <a:cubicBezTo>
                  <a:pt x="275154" y="4452047"/>
                  <a:pt x="275898" y="4446693"/>
                  <a:pt x="288178" y="4426226"/>
                </a:cubicBezTo>
                <a:cubicBezTo>
                  <a:pt x="296372" y="4412569"/>
                  <a:pt x="303421" y="4397732"/>
                  <a:pt x="314683" y="4386470"/>
                </a:cubicBezTo>
                <a:lnTo>
                  <a:pt x="334561" y="4366592"/>
                </a:lnTo>
                <a:cubicBezTo>
                  <a:pt x="341187" y="4353340"/>
                  <a:pt x="346927" y="4339606"/>
                  <a:pt x="354439" y="4326835"/>
                </a:cubicBezTo>
                <a:cubicBezTo>
                  <a:pt x="369040" y="4302013"/>
                  <a:pt x="400822" y="4253948"/>
                  <a:pt x="400822" y="4253948"/>
                </a:cubicBezTo>
                <a:cubicBezTo>
                  <a:pt x="405239" y="4262783"/>
                  <a:pt x="410183" y="4271373"/>
                  <a:pt x="414074" y="4280452"/>
                </a:cubicBezTo>
                <a:cubicBezTo>
                  <a:pt x="416825" y="4286872"/>
                  <a:pt x="420700" y="4300331"/>
                  <a:pt x="420700" y="4300331"/>
                </a:cubicBezTo>
              </a:path>
            </a:pathLst>
          </a:cu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181061" y="2163417"/>
            <a:ext cx="695739" cy="2286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887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 Conventionally Held Assumptions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Branch Prediction accuracy must limit ILP</a:t>
            </a:r>
          </a:p>
          <a:p>
            <a:r>
              <a:rPr lang="en-US" dirty="0" smtClean="0"/>
              <a:t>A wide window of pending instructions requires the complexity of concurrently monitoring the issue state of all individual instructions in this window</a:t>
            </a:r>
          </a:p>
          <a:p>
            <a:r>
              <a:rPr lang="en-US" dirty="0" smtClean="0"/>
              <a:t>To issue n instructions simultaneously, there must be logic of n^2 complexity to perform dependence cross checks among the instructions</a:t>
            </a:r>
          </a:p>
          <a:p>
            <a:r>
              <a:rPr lang="en-US" dirty="0" smtClean="0"/>
              <a:t>All loads and stores must be identified and the referenced addresses must be computed, before memory accesses can be reordered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392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Counts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043939"/>
            <a:ext cx="6248400" cy="479990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89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29" y="1676400"/>
            <a:ext cx="8639143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0059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98" y="1676400"/>
            <a:ext cx="8764404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7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7239000" y="1524000"/>
            <a:ext cx="1066800" cy="2286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OOO Processors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from Concurrency</a:t>
            </a:r>
          </a:p>
          <a:p>
            <a:pPr lvl="1"/>
            <a:r>
              <a:rPr lang="en-US" dirty="0" smtClean="0"/>
              <a:t>Do as many things in parallel as you can</a:t>
            </a:r>
          </a:p>
          <a:p>
            <a:r>
              <a:rPr lang="en-US" dirty="0" smtClean="0"/>
              <a:t>OOO Processors</a:t>
            </a:r>
          </a:p>
          <a:p>
            <a:pPr lvl="1"/>
            <a:r>
              <a:rPr lang="en-US" dirty="0" smtClean="0"/>
              <a:t>Partial execution order: dependencies</a:t>
            </a:r>
          </a:p>
          <a:p>
            <a:r>
              <a:rPr lang="en-US" dirty="0" smtClean="0"/>
              <a:t>Want higher performance?</a:t>
            </a:r>
          </a:p>
          <a:p>
            <a:pPr lvl="1"/>
            <a:r>
              <a:rPr lang="en-US" dirty="0" smtClean="0"/>
              <a:t>Build larger window</a:t>
            </a:r>
          </a:p>
          <a:p>
            <a:pPr lvl="1"/>
            <a:r>
              <a:rPr lang="en-US" dirty="0" smtClean="0"/>
              <a:t>Find more parallelism</a:t>
            </a:r>
          </a:p>
          <a:p>
            <a:r>
              <a:rPr lang="en-US" dirty="0" smtClean="0"/>
              <a:t>Challenge?</a:t>
            </a:r>
          </a:p>
          <a:p>
            <a:pPr lvl="1"/>
            <a:r>
              <a:rPr lang="en-US" dirty="0" smtClean="0"/>
              <a:t>Control Flow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7401339" y="854765"/>
            <a:ext cx="556591" cy="5645426"/>
          </a:xfrm>
          <a:custGeom>
            <a:avLst/>
            <a:gdLst>
              <a:gd name="connsiteX0" fmla="*/ 324678 w 556591"/>
              <a:gd name="connsiteY0" fmla="*/ 0 h 5645426"/>
              <a:gd name="connsiteX1" fmla="*/ 258418 w 556591"/>
              <a:gd name="connsiteY1" fmla="*/ 165652 h 5645426"/>
              <a:gd name="connsiteX2" fmla="*/ 251791 w 556591"/>
              <a:gd name="connsiteY2" fmla="*/ 192157 h 5645426"/>
              <a:gd name="connsiteX3" fmla="*/ 231913 w 556591"/>
              <a:gd name="connsiteY3" fmla="*/ 231913 h 5645426"/>
              <a:gd name="connsiteX4" fmla="*/ 218661 w 556591"/>
              <a:gd name="connsiteY4" fmla="*/ 298174 h 5645426"/>
              <a:gd name="connsiteX5" fmla="*/ 225287 w 556591"/>
              <a:gd name="connsiteY5" fmla="*/ 483705 h 5645426"/>
              <a:gd name="connsiteX6" fmla="*/ 238539 w 556591"/>
              <a:gd name="connsiteY6" fmla="*/ 523461 h 5645426"/>
              <a:gd name="connsiteX7" fmla="*/ 271670 w 556591"/>
              <a:gd name="connsiteY7" fmla="*/ 556592 h 5645426"/>
              <a:gd name="connsiteX8" fmla="*/ 284922 w 556591"/>
              <a:gd name="connsiteY8" fmla="*/ 622852 h 5645426"/>
              <a:gd name="connsiteX9" fmla="*/ 304800 w 556591"/>
              <a:gd name="connsiteY9" fmla="*/ 695739 h 5645426"/>
              <a:gd name="connsiteX10" fmla="*/ 311426 w 556591"/>
              <a:gd name="connsiteY10" fmla="*/ 722244 h 5645426"/>
              <a:gd name="connsiteX11" fmla="*/ 318052 w 556591"/>
              <a:gd name="connsiteY11" fmla="*/ 742122 h 5645426"/>
              <a:gd name="connsiteX12" fmla="*/ 324678 w 556591"/>
              <a:gd name="connsiteY12" fmla="*/ 768626 h 5645426"/>
              <a:gd name="connsiteX13" fmla="*/ 337931 w 556591"/>
              <a:gd name="connsiteY13" fmla="*/ 788505 h 5645426"/>
              <a:gd name="connsiteX14" fmla="*/ 351183 w 556591"/>
              <a:gd name="connsiteY14" fmla="*/ 841513 h 5645426"/>
              <a:gd name="connsiteX15" fmla="*/ 357809 w 556591"/>
              <a:gd name="connsiteY15" fmla="*/ 861392 h 5645426"/>
              <a:gd name="connsiteX16" fmla="*/ 371061 w 556591"/>
              <a:gd name="connsiteY16" fmla="*/ 921026 h 5645426"/>
              <a:gd name="connsiteX17" fmla="*/ 390939 w 556591"/>
              <a:gd name="connsiteY17" fmla="*/ 954157 h 5645426"/>
              <a:gd name="connsiteX18" fmla="*/ 410818 w 556591"/>
              <a:gd name="connsiteY18" fmla="*/ 1000539 h 5645426"/>
              <a:gd name="connsiteX19" fmla="*/ 450574 w 556591"/>
              <a:gd name="connsiteY19" fmla="*/ 1060174 h 5645426"/>
              <a:gd name="connsiteX20" fmla="*/ 470452 w 556591"/>
              <a:gd name="connsiteY20" fmla="*/ 1099931 h 5645426"/>
              <a:gd name="connsiteX21" fmla="*/ 477078 w 556591"/>
              <a:gd name="connsiteY21" fmla="*/ 1126435 h 5645426"/>
              <a:gd name="connsiteX22" fmla="*/ 490331 w 556591"/>
              <a:gd name="connsiteY22" fmla="*/ 1146313 h 5645426"/>
              <a:gd name="connsiteX23" fmla="*/ 503583 w 556591"/>
              <a:gd name="connsiteY23" fmla="*/ 1172818 h 5645426"/>
              <a:gd name="connsiteX24" fmla="*/ 523461 w 556591"/>
              <a:gd name="connsiteY24" fmla="*/ 1232452 h 5645426"/>
              <a:gd name="connsiteX25" fmla="*/ 530087 w 556591"/>
              <a:gd name="connsiteY25" fmla="*/ 1252331 h 5645426"/>
              <a:gd name="connsiteX26" fmla="*/ 536713 w 556591"/>
              <a:gd name="connsiteY26" fmla="*/ 1272209 h 5645426"/>
              <a:gd name="connsiteX27" fmla="*/ 549965 w 556591"/>
              <a:gd name="connsiteY27" fmla="*/ 1378226 h 5645426"/>
              <a:gd name="connsiteX28" fmla="*/ 556591 w 556591"/>
              <a:gd name="connsiteY28" fmla="*/ 1583635 h 5645426"/>
              <a:gd name="connsiteX29" fmla="*/ 549965 w 556591"/>
              <a:gd name="connsiteY29" fmla="*/ 1782418 h 5645426"/>
              <a:gd name="connsiteX30" fmla="*/ 536713 w 556591"/>
              <a:gd name="connsiteY30" fmla="*/ 1994452 h 5645426"/>
              <a:gd name="connsiteX31" fmla="*/ 523461 w 556591"/>
              <a:gd name="connsiteY31" fmla="*/ 2060713 h 5645426"/>
              <a:gd name="connsiteX32" fmla="*/ 516835 w 556591"/>
              <a:gd name="connsiteY32" fmla="*/ 2093844 h 5645426"/>
              <a:gd name="connsiteX33" fmla="*/ 510209 w 556591"/>
              <a:gd name="connsiteY33" fmla="*/ 2126974 h 5645426"/>
              <a:gd name="connsiteX34" fmla="*/ 483704 w 556591"/>
              <a:gd name="connsiteY34" fmla="*/ 2199861 h 5645426"/>
              <a:gd name="connsiteX35" fmla="*/ 463826 w 556591"/>
              <a:gd name="connsiteY35" fmla="*/ 2286000 h 5645426"/>
              <a:gd name="connsiteX36" fmla="*/ 424070 w 556591"/>
              <a:gd name="connsiteY36" fmla="*/ 2418522 h 5645426"/>
              <a:gd name="connsiteX37" fmla="*/ 417444 w 556591"/>
              <a:gd name="connsiteY37" fmla="*/ 2458278 h 5645426"/>
              <a:gd name="connsiteX38" fmla="*/ 371061 w 556591"/>
              <a:gd name="connsiteY38" fmla="*/ 2610678 h 5645426"/>
              <a:gd name="connsiteX39" fmla="*/ 357809 w 556591"/>
              <a:gd name="connsiteY39" fmla="*/ 2643809 h 5645426"/>
              <a:gd name="connsiteX40" fmla="*/ 344557 w 556591"/>
              <a:gd name="connsiteY40" fmla="*/ 2710070 h 5645426"/>
              <a:gd name="connsiteX41" fmla="*/ 318052 w 556591"/>
              <a:gd name="connsiteY41" fmla="*/ 2782957 h 5645426"/>
              <a:gd name="connsiteX42" fmla="*/ 311426 w 556591"/>
              <a:gd name="connsiteY42" fmla="*/ 2822713 h 5645426"/>
              <a:gd name="connsiteX43" fmla="*/ 291548 w 556591"/>
              <a:gd name="connsiteY43" fmla="*/ 2862470 h 5645426"/>
              <a:gd name="connsiteX44" fmla="*/ 265044 w 556591"/>
              <a:gd name="connsiteY44" fmla="*/ 2935357 h 5645426"/>
              <a:gd name="connsiteX45" fmla="*/ 258418 w 556591"/>
              <a:gd name="connsiteY45" fmla="*/ 2968487 h 5645426"/>
              <a:gd name="connsiteX46" fmla="*/ 238539 w 556591"/>
              <a:gd name="connsiteY46" fmla="*/ 3021496 h 5645426"/>
              <a:gd name="connsiteX47" fmla="*/ 218661 w 556591"/>
              <a:gd name="connsiteY47" fmla="*/ 3067878 h 5645426"/>
              <a:gd name="connsiteX48" fmla="*/ 205409 w 556591"/>
              <a:gd name="connsiteY48" fmla="*/ 3107635 h 5645426"/>
              <a:gd name="connsiteX49" fmla="*/ 172278 w 556591"/>
              <a:gd name="connsiteY49" fmla="*/ 3253409 h 5645426"/>
              <a:gd name="connsiteX50" fmla="*/ 165652 w 556591"/>
              <a:gd name="connsiteY50" fmla="*/ 3286539 h 5645426"/>
              <a:gd name="connsiteX51" fmla="*/ 159026 w 556591"/>
              <a:gd name="connsiteY51" fmla="*/ 3346174 h 5645426"/>
              <a:gd name="connsiteX52" fmla="*/ 152400 w 556591"/>
              <a:gd name="connsiteY52" fmla="*/ 3379305 h 5645426"/>
              <a:gd name="connsiteX53" fmla="*/ 145774 w 556591"/>
              <a:gd name="connsiteY53" fmla="*/ 3432313 h 5645426"/>
              <a:gd name="connsiteX54" fmla="*/ 139148 w 556591"/>
              <a:gd name="connsiteY54" fmla="*/ 3452192 h 5645426"/>
              <a:gd name="connsiteX55" fmla="*/ 132522 w 556591"/>
              <a:gd name="connsiteY55" fmla="*/ 3478696 h 5645426"/>
              <a:gd name="connsiteX56" fmla="*/ 119270 w 556591"/>
              <a:gd name="connsiteY56" fmla="*/ 3564835 h 5645426"/>
              <a:gd name="connsiteX57" fmla="*/ 132522 w 556591"/>
              <a:gd name="connsiteY57" fmla="*/ 3869635 h 5645426"/>
              <a:gd name="connsiteX58" fmla="*/ 139148 w 556591"/>
              <a:gd name="connsiteY58" fmla="*/ 3929270 h 5645426"/>
              <a:gd name="connsiteX59" fmla="*/ 145774 w 556591"/>
              <a:gd name="connsiteY59" fmla="*/ 3955774 h 5645426"/>
              <a:gd name="connsiteX60" fmla="*/ 159026 w 556591"/>
              <a:gd name="connsiteY60" fmla="*/ 4028661 h 5645426"/>
              <a:gd name="connsiteX61" fmla="*/ 165652 w 556591"/>
              <a:gd name="connsiteY61" fmla="*/ 4055165 h 5645426"/>
              <a:gd name="connsiteX62" fmla="*/ 178904 w 556591"/>
              <a:gd name="connsiteY62" fmla="*/ 4121426 h 5645426"/>
              <a:gd name="connsiteX63" fmla="*/ 192157 w 556591"/>
              <a:gd name="connsiteY63" fmla="*/ 4181061 h 5645426"/>
              <a:gd name="connsiteX64" fmla="*/ 212035 w 556591"/>
              <a:gd name="connsiteY64" fmla="*/ 4320209 h 5645426"/>
              <a:gd name="connsiteX65" fmla="*/ 225287 w 556591"/>
              <a:gd name="connsiteY65" fmla="*/ 4465983 h 5645426"/>
              <a:gd name="connsiteX66" fmla="*/ 231913 w 556591"/>
              <a:gd name="connsiteY66" fmla="*/ 4532244 h 5645426"/>
              <a:gd name="connsiteX67" fmla="*/ 225287 w 556591"/>
              <a:gd name="connsiteY67" fmla="*/ 4916557 h 5645426"/>
              <a:gd name="connsiteX68" fmla="*/ 218661 w 556591"/>
              <a:gd name="connsiteY68" fmla="*/ 4976192 h 5645426"/>
              <a:gd name="connsiteX69" fmla="*/ 205409 w 556591"/>
              <a:gd name="connsiteY69" fmla="*/ 5075583 h 5645426"/>
              <a:gd name="connsiteX70" fmla="*/ 198783 w 556591"/>
              <a:gd name="connsiteY70" fmla="*/ 5102087 h 5645426"/>
              <a:gd name="connsiteX71" fmla="*/ 185531 w 556591"/>
              <a:gd name="connsiteY71" fmla="*/ 5201478 h 5645426"/>
              <a:gd name="connsiteX72" fmla="*/ 178904 w 556591"/>
              <a:gd name="connsiteY72" fmla="*/ 5227983 h 5645426"/>
              <a:gd name="connsiteX73" fmla="*/ 165652 w 556591"/>
              <a:gd name="connsiteY73" fmla="*/ 5307496 h 5645426"/>
              <a:gd name="connsiteX74" fmla="*/ 152400 w 556591"/>
              <a:gd name="connsiteY74" fmla="*/ 5367131 h 5645426"/>
              <a:gd name="connsiteX75" fmla="*/ 145774 w 556591"/>
              <a:gd name="connsiteY75" fmla="*/ 5426765 h 5645426"/>
              <a:gd name="connsiteX76" fmla="*/ 132522 w 556591"/>
              <a:gd name="connsiteY76" fmla="*/ 5645426 h 5645426"/>
              <a:gd name="connsiteX77" fmla="*/ 112644 w 556591"/>
              <a:gd name="connsiteY77" fmla="*/ 5618922 h 5645426"/>
              <a:gd name="connsiteX78" fmla="*/ 99391 w 556591"/>
              <a:gd name="connsiteY78" fmla="*/ 5559287 h 5645426"/>
              <a:gd name="connsiteX79" fmla="*/ 86139 w 556591"/>
              <a:gd name="connsiteY79" fmla="*/ 5539409 h 5645426"/>
              <a:gd name="connsiteX80" fmla="*/ 72887 w 556591"/>
              <a:gd name="connsiteY80" fmla="*/ 5499652 h 5645426"/>
              <a:gd name="connsiteX81" fmla="*/ 59635 w 556591"/>
              <a:gd name="connsiteY81" fmla="*/ 5473148 h 5645426"/>
              <a:gd name="connsiteX82" fmla="*/ 46383 w 556591"/>
              <a:gd name="connsiteY82" fmla="*/ 5433392 h 5645426"/>
              <a:gd name="connsiteX83" fmla="*/ 33131 w 556591"/>
              <a:gd name="connsiteY83" fmla="*/ 5413513 h 5645426"/>
              <a:gd name="connsiteX84" fmla="*/ 0 w 556591"/>
              <a:gd name="connsiteY84" fmla="*/ 5347252 h 5645426"/>
              <a:gd name="connsiteX85" fmla="*/ 6626 w 556591"/>
              <a:gd name="connsiteY85" fmla="*/ 5320748 h 5645426"/>
              <a:gd name="connsiteX86" fmla="*/ 53009 w 556591"/>
              <a:gd name="connsiteY86" fmla="*/ 5347252 h 5645426"/>
              <a:gd name="connsiteX87" fmla="*/ 79513 w 556591"/>
              <a:gd name="connsiteY87" fmla="*/ 5393635 h 5645426"/>
              <a:gd name="connsiteX88" fmla="*/ 99391 w 556591"/>
              <a:gd name="connsiteY88" fmla="*/ 5420139 h 5645426"/>
              <a:gd name="connsiteX89" fmla="*/ 132522 w 556591"/>
              <a:gd name="connsiteY89" fmla="*/ 5506278 h 5645426"/>
              <a:gd name="connsiteX90" fmla="*/ 145774 w 556591"/>
              <a:gd name="connsiteY90" fmla="*/ 5552661 h 5645426"/>
              <a:gd name="connsiteX91" fmla="*/ 139148 w 556591"/>
              <a:gd name="connsiteY91" fmla="*/ 5605670 h 5645426"/>
              <a:gd name="connsiteX92" fmla="*/ 152400 w 556591"/>
              <a:gd name="connsiteY92" fmla="*/ 5645426 h 5645426"/>
              <a:gd name="connsiteX93" fmla="*/ 178904 w 556591"/>
              <a:gd name="connsiteY93" fmla="*/ 5605670 h 5645426"/>
              <a:gd name="connsiteX94" fmla="*/ 218661 w 556591"/>
              <a:gd name="connsiteY94" fmla="*/ 5572539 h 5645426"/>
              <a:gd name="connsiteX95" fmla="*/ 265044 w 556591"/>
              <a:gd name="connsiteY95" fmla="*/ 5519531 h 5645426"/>
              <a:gd name="connsiteX96" fmla="*/ 304800 w 556591"/>
              <a:gd name="connsiteY96" fmla="*/ 5466522 h 5645426"/>
              <a:gd name="connsiteX97" fmla="*/ 351183 w 556591"/>
              <a:gd name="connsiteY97" fmla="*/ 5373757 h 5645426"/>
              <a:gd name="connsiteX98" fmla="*/ 371061 w 556591"/>
              <a:gd name="connsiteY98" fmla="*/ 5347252 h 5645426"/>
              <a:gd name="connsiteX99" fmla="*/ 384313 w 556591"/>
              <a:gd name="connsiteY99" fmla="*/ 5327374 h 5645426"/>
              <a:gd name="connsiteX100" fmla="*/ 443948 w 556591"/>
              <a:gd name="connsiteY100" fmla="*/ 5287618 h 5645426"/>
              <a:gd name="connsiteX101" fmla="*/ 457200 w 556591"/>
              <a:gd name="connsiteY101" fmla="*/ 5267739 h 5645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556591" h="5645426">
                <a:moveTo>
                  <a:pt x="324678" y="0"/>
                </a:moveTo>
                <a:cubicBezTo>
                  <a:pt x="274804" y="149625"/>
                  <a:pt x="307631" y="100035"/>
                  <a:pt x="258418" y="165652"/>
                </a:cubicBezTo>
                <a:cubicBezTo>
                  <a:pt x="256209" y="174487"/>
                  <a:pt x="255378" y="183786"/>
                  <a:pt x="251791" y="192157"/>
                </a:cubicBezTo>
                <a:cubicBezTo>
                  <a:pt x="234480" y="232547"/>
                  <a:pt x="241219" y="191587"/>
                  <a:pt x="231913" y="231913"/>
                </a:cubicBezTo>
                <a:cubicBezTo>
                  <a:pt x="226848" y="253861"/>
                  <a:pt x="218661" y="298174"/>
                  <a:pt x="218661" y="298174"/>
                </a:cubicBezTo>
                <a:cubicBezTo>
                  <a:pt x="220870" y="360018"/>
                  <a:pt x="219848" y="422061"/>
                  <a:pt x="225287" y="483705"/>
                </a:cubicBezTo>
                <a:cubicBezTo>
                  <a:pt x="226515" y="497620"/>
                  <a:pt x="228662" y="513584"/>
                  <a:pt x="238539" y="523461"/>
                </a:cubicBezTo>
                <a:lnTo>
                  <a:pt x="271670" y="556592"/>
                </a:lnTo>
                <a:cubicBezTo>
                  <a:pt x="286640" y="601501"/>
                  <a:pt x="269695" y="546716"/>
                  <a:pt x="284922" y="622852"/>
                </a:cubicBezTo>
                <a:cubicBezTo>
                  <a:pt x="300672" y="701603"/>
                  <a:pt x="292106" y="651309"/>
                  <a:pt x="304800" y="695739"/>
                </a:cubicBezTo>
                <a:cubicBezTo>
                  <a:pt x="307302" y="704496"/>
                  <a:pt x="308924" y="713487"/>
                  <a:pt x="311426" y="722244"/>
                </a:cubicBezTo>
                <a:cubicBezTo>
                  <a:pt x="313345" y="728960"/>
                  <a:pt x="316133" y="735406"/>
                  <a:pt x="318052" y="742122"/>
                </a:cubicBezTo>
                <a:cubicBezTo>
                  <a:pt x="320554" y="750878"/>
                  <a:pt x="321091" y="760256"/>
                  <a:pt x="324678" y="768626"/>
                </a:cubicBezTo>
                <a:cubicBezTo>
                  <a:pt x="327815" y="775946"/>
                  <a:pt x="333513" y="781879"/>
                  <a:pt x="337931" y="788505"/>
                </a:cubicBezTo>
                <a:cubicBezTo>
                  <a:pt x="342348" y="806174"/>
                  <a:pt x="345424" y="824234"/>
                  <a:pt x="351183" y="841513"/>
                </a:cubicBezTo>
                <a:cubicBezTo>
                  <a:pt x="353392" y="848139"/>
                  <a:pt x="356294" y="854574"/>
                  <a:pt x="357809" y="861392"/>
                </a:cubicBezTo>
                <a:cubicBezTo>
                  <a:pt x="361881" y="879716"/>
                  <a:pt x="362111" y="903126"/>
                  <a:pt x="371061" y="921026"/>
                </a:cubicBezTo>
                <a:cubicBezTo>
                  <a:pt x="376821" y="932545"/>
                  <a:pt x="385179" y="942638"/>
                  <a:pt x="390939" y="954157"/>
                </a:cubicBezTo>
                <a:cubicBezTo>
                  <a:pt x="413484" y="999247"/>
                  <a:pt x="376346" y="945384"/>
                  <a:pt x="410818" y="1000539"/>
                </a:cubicBezTo>
                <a:cubicBezTo>
                  <a:pt x="438557" y="1044920"/>
                  <a:pt x="424858" y="1008743"/>
                  <a:pt x="450574" y="1060174"/>
                </a:cubicBezTo>
                <a:cubicBezTo>
                  <a:pt x="478010" y="1115046"/>
                  <a:pt x="432470" y="1042955"/>
                  <a:pt x="470452" y="1099931"/>
                </a:cubicBezTo>
                <a:cubicBezTo>
                  <a:pt x="472661" y="1108766"/>
                  <a:pt x="473491" y="1118065"/>
                  <a:pt x="477078" y="1126435"/>
                </a:cubicBezTo>
                <a:cubicBezTo>
                  <a:pt x="480215" y="1133755"/>
                  <a:pt x="486380" y="1139399"/>
                  <a:pt x="490331" y="1146313"/>
                </a:cubicBezTo>
                <a:cubicBezTo>
                  <a:pt x="495232" y="1154889"/>
                  <a:pt x="500037" y="1163599"/>
                  <a:pt x="503583" y="1172818"/>
                </a:cubicBezTo>
                <a:cubicBezTo>
                  <a:pt x="511105" y="1192375"/>
                  <a:pt x="516835" y="1212574"/>
                  <a:pt x="523461" y="1232452"/>
                </a:cubicBezTo>
                <a:lnTo>
                  <a:pt x="530087" y="1252331"/>
                </a:lnTo>
                <a:lnTo>
                  <a:pt x="536713" y="1272209"/>
                </a:lnTo>
                <a:cubicBezTo>
                  <a:pt x="540650" y="1299766"/>
                  <a:pt x="548680" y="1352533"/>
                  <a:pt x="549965" y="1378226"/>
                </a:cubicBezTo>
                <a:cubicBezTo>
                  <a:pt x="553386" y="1446646"/>
                  <a:pt x="554382" y="1515165"/>
                  <a:pt x="556591" y="1583635"/>
                </a:cubicBezTo>
                <a:cubicBezTo>
                  <a:pt x="554382" y="1649896"/>
                  <a:pt x="552615" y="1716173"/>
                  <a:pt x="549965" y="1782418"/>
                </a:cubicBezTo>
                <a:cubicBezTo>
                  <a:pt x="548786" y="1811889"/>
                  <a:pt x="542938" y="1948803"/>
                  <a:pt x="536713" y="1994452"/>
                </a:cubicBezTo>
                <a:cubicBezTo>
                  <a:pt x="533670" y="2016770"/>
                  <a:pt x="527878" y="2038626"/>
                  <a:pt x="523461" y="2060713"/>
                </a:cubicBezTo>
                <a:lnTo>
                  <a:pt x="516835" y="2093844"/>
                </a:lnTo>
                <a:cubicBezTo>
                  <a:pt x="514626" y="2104887"/>
                  <a:pt x="514392" y="2116517"/>
                  <a:pt x="510209" y="2126974"/>
                </a:cubicBezTo>
                <a:cubicBezTo>
                  <a:pt x="500687" y="2150779"/>
                  <a:pt x="490245" y="2175006"/>
                  <a:pt x="483704" y="2199861"/>
                </a:cubicBezTo>
                <a:cubicBezTo>
                  <a:pt x="476205" y="2228358"/>
                  <a:pt x="471325" y="2257503"/>
                  <a:pt x="463826" y="2286000"/>
                </a:cubicBezTo>
                <a:cubicBezTo>
                  <a:pt x="446865" y="2350453"/>
                  <a:pt x="439539" y="2325706"/>
                  <a:pt x="424070" y="2418522"/>
                </a:cubicBezTo>
                <a:cubicBezTo>
                  <a:pt x="421861" y="2431774"/>
                  <a:pt x="420835" y="2445278"/>
                  <a:pt x="417444" y="2458278"/>
                </a:cubicBezTo>
                <a:cubicBezTo>
                  <a:pt x="411771" y="2480024"/>
                  <a:pt x="385483" y="2571017"/>
                  <a:pt x="371061" y="2610678"/>
                </a:cubicBezTo>
                <a:cubicBezTo>
                  <a:pt x="366996" y="2621856"/>
                  <a:pt x="360874" y="2632316"/>
                  <a:pt x="357809" y="2643809"/>
                </a:cubicBezTo>
                <a:cubicBezTo>
                  <a:pt x="352005" y="2665573"/>
                  <a:pt x="352923" y="2689157"/>
                  <a:pt x="344557" y="2710070"/>
                </a:cubicBezTo>
                <a:cubicBezTo>
                  <a:pt x="335771" y="2732033"/>
                  <a:pt x="323725" y="2760264"/>
                  <a:pt x="318052" y="2782957"/>
                </a:cubicBezTo>
                <a:cubicBezTo>
                  <a:pt x="314794" y="2795991"/>
                  <a:pt x="315674" y="2809968"/>
                  <a:pt x="311426" y="2822713"/>
                </a:cubicBezTo>
                <a:cubicBezTo>
                  <a:pt x="306741" y="2836769"/>
                  <a:pt x="297679" y="2848982"/>
                  <a:pt x="291548" y="2862470"/>
                </a:cubicBezTo>
                <a:cubicBezTo>
                  <a:pt x="283464" y="2880256"/>
                  <a:pt x="269895" y="2917570"/>
                  <a:pt x="265044" y="2935357"/>
                </a:cubicBezTo>
                <a:cubicBezTo>
                  <a:pt x="262081" y="2946222"/>
                  <a:pt x="261730" y="2957723"/>
                  <a:pt x="258418" y="2968487"/>
                </a:cubicBezTo>
                <a:cubicBezTo>
                  <a:pt x="252868" y="2986524"/>
                  <a:pt x="244507" y="3003593"/>
                  <a:pt x="238539" y="3021496"/>
                </a:cubicBezTo>
                <a:cubicBezTo>
                  <a:pt x="224276" y="3064284"/>
                  <a:pt x="241954" y="3032939"/>
                  <a:pt x="218661" y="3067878"/>
                </a:cubicBezTo>
                <a:cubicBezTo>
                  <a:pt x="214244" y="3081130"/>
                  <a:pt x="208797" y="3094083"/>
                  <a:pt x="205409" y="3107635"/>
                </a:cubicBezTo>
                <a:cubicBezTo>
                  <a:pt x="180070" y="3208991"/>
                  <a:pt x="190887" y="3160366"/>
                  <a:pt x="172278" y="3253409"/>
                </a:cubicBezTo>
                <a:cubicBezTo>
                  <a:pt x="170069" y="3264452"/>
                  <a:pt x="166896" y="3275346"/>
                  <a:pt x="165652" y="3286539"/>
                </a:cubicBezTo>
                <a:cubicBezTo>
                  <a:pt x="163443" y="3306417"/>
                  <a:pt x="161854" y="3326374"/>
                  <a:pt x="159026" y="3346174"/>
                </a:cubicBezTo>
                <a:cubicBezTo>
                  <a:pt x="157433" y="3357323"/>
                  <a:pt x="154113" y="3368174"/>
                  <a:pt x="152400" y="3379305"/>
                </a:cubicBezTo>
                <a:cubicBezTo>
                  <a:pt x="149692" y="3396905"/>
                  <a:pt x="148959" y="3414793"/>
                  <a:pt x="145774" y="3432313"/>
                </a:cubicBezTo>
                <a:cubicBezTo>
                  <a:pt x="144525" y="3439185"/>
                  <a:pt x="141067" y="3445476"/>
                  <a:pt x="139148" y="3452192"/>
                </a:cubicBezTo>
                <a:cubicBezTo>
                  <a:pt x="136646" y="3460948"/>
                  <a:pt x="134105" y="3469728"/>
                  <a:pt x="132522" y="3478696"/>
                </a:cubicBezTo>
                <a:cubicBezTo>
                  <a:pt x="127473" y="3507305"/>
                  <a:pt x="123687" y="3536122"/>
                  <a:pt x="119270" y="3564835"/>
                </a:cubicBezTo>
                <a:cubicBezTo>
                  <a:pt x="124358" y="3737840"/>
                  <a:pt x="120478" y="3743173"/>
                  <a:pt x="132522" y="3869635"/>
                </a:cubicBezTo>
                <a:cubicBezTo>
                  <a:pt x="134418" y="3889546"/>
                  <a:pt x="136107" y="3909502"/>
                  <a:pt x="139148" y="3929270"/>
                </a:cubicBezTo>
                <a:cubicBezTo>
                  <a:pt x="140533" y="3938271"/>
                  <a:pt x="143799" y="3946884"/>
                  <a:pt x="145774" y="3955774"/>
                </a:cubicBezTo>
                <a:cubicBezTo>
                  <a:pt x="159987" y="4019732"/>
                  <a:pt x="144641" y="3956737"/>
                  <a:pt x="159026" y="4028661"/>
                </a:cubicBezTo>
                <a:cubicBezTo>
                  <a:pt x="160812" y="4037591"/>
                  <a:pt x="163744" y="4046261"/>
                  <a:pt x="165652" y="4055165"/>
                </a:cubicBezTo>
                <a:cubicBezTo>
                  <a:pt x="170371" y="4077189"/>
                  <a:pt x="174017" y="4099438"/>
                  <a:pt x="178904" y="4121426"/>
                </a:cubicBezTo>
                <a:cubicBezTo>
                  <a:pt x="183322" y="4141304"/>
                  <a:pt x="188940" y="4160953"/>
                  <a:pt x="192157" y="4181061"/>
                </a:cubicBezTo>
                <a:cubicBezTo>
                  <a:pt x="227322" y="4400838"/>
                  <a:pt x="191937" y="4219715"/>
                  <a:pt x="212035" y="4320209"/>
                </a:cubicBezTo>
                <a:cubicBezTo>
                  <a:pt x="216452" y="4368800"/>
                  <a:pt x="220733" y="4417404"/>
                  <a:pt x="225287" y="4465983"/>
                </a:cubicBezTo>
                <a:cubicBezTo>
                  <a:pt x="227359" y="4488083"/>
                  <a:pt x="231913" y="4532244"/>
                  <a:pt x="231913" y="4532244"/>
                </a:cubicBezTo>
                <a:cubicBezTo>
                  <a:pt x="229704" y="4660348"/>
                  <a:pt x="229110" y="4788491"/>
                  <a:pt x="225287" y="4916557"/>
                </a:cubicBezTo>
                <a:cubicBezTo>
                  <a:pt x="224690" y="4936549"/>
                  <a:pt x="221142" y="4956346"/>
                  <a:pt x="218661" y="4976192"/>
                </a:cubicBezTo>
                <a:cubicBezTo>
                  <a:pt x="214515" y="5009357"/>
                  <a:pt x="210622" y="5042568"/>
                  <a:pt x="205409" y="5075583"/>
                </a:cubicBezTo>
                <a:cubicBezTo>
                  <a:pt x="203989" y="5084578"/>
                  <a:pt x="200412" y="5093127"/>
                  <a:pt x="198783" y="5102087"/>
                </a:cubicBezTo>
                <a:cubicBezTo>
                  <a:pt x="187023" y="5166770"/>
                  <a:pt x="197077" y="5132206"/>
                  <a:pt x="185531" y="5201478"/>
                </a:cubicBezTo>
                <a:cubicBezTo>
                  <a:pt x="184034" y="5210461"/>
                  <a:pt x="180533" y="5219023"/>
                  <a:pt x="178904" y="5227983"/>
                </a:cubicBezTo>
                <a:cubicBezTo>
                  <a:pt x="165071" y="5304061"/>
                  <a:pt x="179390" y="5245676"/>
                  <a:pt x="165652" y="5307496"/>
                </a:cubicBezTo>
                <a:cubicBezTo>
                  <a:pt x="159864" y="5333543"/>
                  <a:pt x="156398" y="5339148"/>
                  <a:pt x="152400" y="5367131"/>
                </a:cubicBezTo>
                <a:cubicBezTo>
                  <a:pt x="149572" y="5386930"/>
                  <a:pt x="147585" y="5406847"/>
                  <a:pt x="145774" y="5426765"/>
                </a:cubicBezTo>
                <a:cubicBezTo>
                  <a:pt x="137982" y="5512475"/>
                  <a:pt x="137167" y="5552531"/>
                  <a:pt x="132522" y="5645426"/>
                </a:cubicBezTo>
                <a:cubicBezTo>
                  <a:pt x="125896" y="5636591"/>
                  <a:pt x="117583" y="5628799"/>
                  <a:pt x="112644" y="5618922"/>
                </a:cubicBezTo>
                <a:cubicBezTo>
                  <a:pt x="107555" y="5608745"/>
                  <a:pt x="102525" y="5567643"/>
                  <a:pt x="99391" y="5559287"/>
                </a:cubicBezTo>
                <a:cubicBezTo>
                  <a:pt x="96595" y="5551831"/>
                  <a:pt x="89373" y="5546686"/>
                  <a:pt x="86139" y="5539409"/>
                </a:cubicBezTo>
                <a:cubicBezTo>
                  <a:pt x="80466" y="5526644"/>
                  <a:pt x="79134" y="5512146"/>
                  <a:pt x="72887" y="5499652"/>
                </a:cubicBezTo>
                <a:cubicBezTo>
                  <a:pt x="68470" y="5490817"/>
                  <a:pt x="63303" y="5482319"/>
                  <a:pt x="59635" y="5473148"/>
                </a:cubicBezTo>
                <a:cubicBezTo>
                  <a:pt x="54447" y="5460178"/>
                  <a:pt x="54131" y="5445015"/>
                  <a:pt x="46383" y="5433392"/>
                </a:cubicBezTo>
                <a:cubicBezTo>
                  <a:pt x="41966" y="5426766"/>
                  <a:pt x="36907" y="5420525"/>
                  <a:pt x="33131" y="5413513"/>
                </a:cubicBezTo>
                <a:cubicBezTo>
                  <a:pt x="21424" y="5391771"/>
                  <a:pt x="0" y="5347252"/>
                  <a:pt x="0" y="5347252"/>
                </a:cubicBezTo>
                <a:cubicBezTo>
                  <a:pt x="2209" y="5338417"/>
                  <a:pt x="-1183" y="5325433"/>
                  <a:pt x="6626" y="5320748"/>
                </a:cubicBezTo>
                <a:cubicBezTo>
                  <a:pt x="23312" y="5310737"/>
                  <a:pt x="46149" y="5340392"/>
                  <a:pt x="53009" y="5347252"/>
                </a:cubicBezTo>
                <a:cubicBezTo>
                  <a:pt x="65950" y="5373136"/>
                  <a:pt x="63903" y="5371781"/>
                  <a:pt x="79513" y="5393635"/>
                </a:cubicBezTo>
                <a:cubicBezTo>
                  <a:pt x="85932" y="5402621"/>
                  <a:pt x="94452" y="5410262"/>
                  <a:pt x="99391" y="5420139"/>
                </a:cubicBezTo>
                <a:cubicBezTo>
                  <a:pt x="102727" y="5426811"/>
                  <a:pt x="125938" y="5483232"/>
                  <a:pt x="132522" y="5506278"/>
                </a:cubicBezTo>
                <a:cubicBezTo>
                  <a:pt x="149162" y="5564519"/>
                  <a:pt x="129887" y="5505001"/>
                  <a:pt x="145774" y="5552661"/>
                </a:cubicBezTo>
                <a:cubicBezTo>
                  <a:pt x="127769" y="5579669"/>
                  <a:pt x="128847" y="5567900"/>
                  <a:pt x="139148" y="5605670"/>
                </a:cubicBezTo>
                <a:cubicBezTo>
                  <a:pt x="142823" y="5619147"/>
                  <a:pt x="152400" y="5645426"/>
                  <a:pt x="152400" y="5645426"/>
                </a:cubicBezTo>
                <a:cubicBezTo>
                  <a:pt x="161235" y="5632174"/>
                  <a:pt x="167642" y="5616932"/>
                  <a:pt x="178904" y="5605670"/>
                </a:cubicBezTo>
                <a:cubicBezTo>
                  <a:pt x="258711" y="5525867"/>
                  <a:pt x="144843" y="5637131"/>
                  <a:pt x="218661" y="5572539"/>
                </a:cubicBezTo>
                <a:cubicBezTo>
                  <a:pt x="258469" y="5537706"/>
                  <a:pt x="242593" y="5550400"/>
                  <a:pt x="265044" y="5519531"/>
                </a:cubicBezTo>
                <a:cubicBezTo>
                  <a:pt x="278035" y="5501669"/>
                  <a:pt x="296597" y="5487029"/>
                  <a:pt x="304800" y="5466522"/>
                </a:cubicBezTo>
                <a:cubicBezTo>
                  <a:pt x="322428" y="5422452"/>
                  <a:pt x="320056" y="5424339"/>
                  <a:pt x="351183" y="5373757"/>
                </a:cubicBezTo>
                <a:cubicBezTo>
                  <a:pt x="356971" y="5364352"/>
                  <a:pt x="364642" y="5356239"/>
                  <a:pt x="371061" y="5347252"/>
                </a:cubicBezTo>
                <a:cubicBezTo>
                  <a:pt x="375690" y="5340772"/>
                  <a:pt x="378682" y="5333005"/>
                  <a:pt x="384313" y="5327374"/>
                </a:cubicBezTo>
                <a:cubicBezTo>
                  <a:pt x="398114" y="5313573"/>
                  <a:pt x="428178" y="5297080"/>
                  <a:pt x="443948" y="5287618"/>
                </a:cubicBezTo>
                <a:lnTo>
                  <a:pt x="457200" y="5267739"/>
                </a:ln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>
            <a:off x="7772400" y="3810000"/>
            <a:ext cx="0" cy="6858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2614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Walk: Conventional OOO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Fetch in-order </a:t>
            </a:r>
          </a:p>
          <a:p>
            <a:r>
              <a:rPr lang="en-US" dirty="0" smtClean="0"/>
              <a:t>Predict in-order</a:t>
            </a:r>
          </a:p>
          <a:p>
            <a:r>
              <a:rPr lang="en-US" dirty="0" smtClean="0"/>
              <a:t>If accuracy is X possibility of correctly predicting N branches is X^N </a:t>
            </a:r>
          </a:p>
          <a:p>
            <a:pPr lvl="1"/>
            <a:r>
              <a:rPr lang="en-US" dirty="0" smtClean="0"/>
              <a:t>Drops rapidly</a:t>
            </a:r>
          </a:p>
          <a:p>
            <a:r>
              <a:rPr lang="en-US" dirty="0" smtClean="0"/>
              <a:t>How about this?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3012883" y="3313510"/>
            <a:ext cx="1219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1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10" name="Straight Arrow Connector 9"/>
          <p:cNvCxnSpPr>
            <a:stCxn id="8" idx="2"/>
          </p:cNvCxnSpPr>
          <p:nvPr/>
        </p:nvCxnSpPr>
        <p:spPr bwMode="auto">
          <a:xfrm flipH="1">
            <a:off x="2860483" y="3999310"/>
            <a:ext cx="762000" cy="6858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622483" y="4075510"/>
            <a:ext cx="304800" cy="139479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2781902" y="5370910"/>
            <a:ext cx="611981" cy="506896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2" name="Freeform 21"/>
          <p:cNvSpPr/>
          <p:nvPr/>
        </p:nvSpPr>
        <p:spPr bwMode="auto">
          <a:xfrm>
            <a:off x="3494459" y="2667000"/>
            <a:ext cx="2210611" cy="4036219"/>
          </a:xfrm>
          <a:custGeom>
            <a:avLst/>
            <a:gdLst>
              <a:gd name="connsiteX0" fmla="*/ 496111 w 2210611"/>
              <a:gd name="connsiteY0" fmla="*/ 3493294 h 4036219"/>
              <a:gd name="connsiteX1" fmla="*/ 510398 w 2210611"/>
              <a:gd name="connsiteY1" fmla="*/ 3543300 h 4036219"/>
              <a:gd name="connsiteX2" fmla="*/ 524686 w 2210611"/>
              <a:gd name="connsiteY2" fmla="*/ 3564731 h 4036219"/>
              <a:gd name="connsiteX3" fmla="*/ 531829 w 2210611"/>
              <a:gd name="connsiteY3" fmla="*/ 3621881 h 4036219"/>
              <a:gd name="connsiteX4" fmla="*/ 538973 w 2210611"/>
              <a:gd name="connsiteY4" fmla="*/ 3664744 h 4036219"/>
              <a:gd name="connsiteX5" fmla="*/ 560404 w 2210611"/>
              <a:gd name="connsiteY5" fmla="*/ 3764756 h 4036219"/>
              <a:gd name="connsiteX6" fmla="*/ 574692 w 2210611"/>
              <a:gd name="connsiteY6" fmla="*/ 3807619 h 4036219"/>
              <a:gd name="connsiteX7" fmla="*/ 588979 w 2210611"/>
              <a:gd name="connsiteY7" fmla="*/ 3836194 h 4036219"/>
              <a:gd name="connsiteX8" fmla="*/ 638986 w 2210611"/>
              <a:gd name="connsiteY8" fmla="*/ 3936206 h 4036219"/>
              <a:gd name="connsiteX9" fmla="*/ 696136 w 2210611"/>
              <a:gd name="connsiteY9" fmla="*/ 3971925 h 4036219"/>
              <a:gd name="connsiteX10" fmla="*/ 731854 w 2210611"/>
              <a:gd name="connsiteY10" fmla="*/ 3986213 h 4036219"/>
              <a:gd name="connsiteX11" fmla="*/ 781861 w 2210611"/>
              <a:gd name="connsiteY11" fmla="*/ 4014788 h 4036219"/>
              <a:gd name="connsiteX12" fmla="*/ 803292 w 2210611"/>
              <a:gd name="connsiteY12" fmla="*/ 4021931 h 4036219"/>
              <a:gd name="connsiteX13" fmla="*/ 853298 w 2210611"/>
              <a:gd name="connsiteY13" fmla="*/ 4036219 h 4036219"/>
              <a:gd name="connsiteX14" fmla="*/ 931879 w 2210611"/>
              <a:gd name="connsiteY14" fmla="*/ 4014788 h 4036219"/>
              <a:gd name="connsiteX15" fmla="*/ 953311 w 2210611"/>
              <a:gd name="connsiteY15" fmla="*/ 4007644 h 4036219"/>
              <a:gd name="connsiteX16" fmla="*/ 974742 w 2210611"/>
              <a:gd name="connsiteY16" fmla="*/ 4000500 h 4036219"/>
              <a:gd name="connsiteX17" fmla="*/ 1139048 w 2210611"/>
              <a:gd name="connsiteY17" fmla="*/ 3986213 h 4036219"/>
              <a:gd name="connsiteX18" fmla="*/ 1160479 w 2210611"/>
              <a:gd name="connsiteY18" fmla="*/ 3979069 h 4036219"/>
              <a:gd name="connsiteX19" fmla="*/ 1239061 w 2210611"/>
              <a:gd name="connsiteY19" fmla="*/ 3957638 h 4036219"/>
              <a:gd name="connsiteX20" fmla="*/ 1381936 w 2210611"/>
              <a:gd name="connsiteY20" fmla="*/ 3957638 h 4036219"/>
              <a:gd name="connsiteX21" fmla="*/ 1424798 w 2210611"/>
              <a:gd name="connsiteY21" fmla="*/ 3936206 h 4036219"/>
              <a:gd name="connsiteX22" fmla="*/ 1446229 w 2210611"/>
              <a:gd name="connsiteY22" fmla="*/ 3929063 h 4036219"/>
              <a:gd name="connsiteX23" fmla="*/ 1539098 w 2210611"/>
              <a:gd name="connsiteY23" fmla="*/ 3857625 h 4036219"/>
              <a:gd name="connsiteX24" fmla="*/ 1574817 w 2210611"/>
              <a:gd name="connsiteY24" fmla="*/ 3836194 h 4036219"/>
              <a:gd name="connsiteX25" fmla="*/ 1646254 w 2210611"/>
              <a:gd name="connsiteY25" fmla="*/ 3779044 h 4036219"/>
              <a:gd name="connsiteX26" fmla="*/ 1703404 w 2210611"/>
              <a:gd name="connsiteY26" fmla="*/ 3700463 h 4036219"/>
              <a:gd name="connsiteX27" fmla="*/ 1717692 w 2210611"/>
              <a:gd name="connsiteY27" fmla="*/ 3679031 h 4036219"/>
              <a:gd name="connsiteX28" fmla="*/ 1739123 w 2210611"/>
              <a:gd name="connsiteY28" fmla="*/ 3643313 h 4036219"/>
              <a:gd name="connsiteX29" fmla="*/ 1767698 w 2210611"/>
              <a:gd name="connsiteY29" fmla="*/ 3614738 h 4036219"/>
              <a:gd name="connsiteX30" fmla="*/ 1810561 w 2210611"/>
              <a:gd name="connsiteY30" fmla="*/ 3557588 h 4036219"/>
              <a:gd name="connsiteX31" fmla="*/ 1831992 w 2210611"/>
              <a:gd name="connsiteY31" fmla="*/ 3514725 h 4036219"/>
              <a:gd name="connsiteX32" fmla="*/ 1839136 w 2210611"/>
              <a:gd name="connsiteY32" fmla="*/ 3493294 h 4036219"/>
              <a:gd name="connsiteX33" fmla="*/ 1853423 w 2210611"/>
              <a:gd name="connsiteY33" fmla="*/ 3464719 h 4036219"/>
              <a:gd name="connsiteX34" fmla="*/ 1867711 w 2210611"/>
              <a:gd name="connsiteY34" fmla="*/ 3421856 h 4036219"/>
              <a:gd name="connsiteX35" fmla="*/ 1881998 w 2210611"/>
              <a:gd name="connsiteY35" fmla="*/ 3400425 h 4036219"/>
              <a:gd name="connsiteX36" fmla="*/ 1924861 w 2210611"/>
              <a:gd name="connsiteY36" fmla="*/ 3328988 h 4036219"/>
              <a:gd name="connsiteX37" fmla="*/ 1939148 w 2210611"/>
              <a:gd name="connsiteY37" fmla="*/ 3307556 h 4036219"/>
              <a:gd name="connsiteX38" fmla="*/ 1953436 w 2210611"/>
              <a:gd name="connsiteY38" fmla="*/ 3286125 h 4036219"/>
              <a:gd name="connsiteX39" fmla="*/ 1974867 w 2210611"/>
              <a:gd name="connsiteY39" fmla="*/ 3236119 h 4036219"/>
              <a:gd name="connsiteX40" fmla="*/ 1996298 w 2210611"/>
              <a:gd name="connsiteY40" fmla="*/ 3178969 h 4036219"/>
              <a:gd name="connsiteX41" fmla="*/ 2010586 w 2210611"/>
              <a:gd name="connsiteY41" fmla="*/ 3150394 h 4036219"/>
              <a:gd name="connsiteX42" fmla="*/ 2039161 w 2210611"/>
              <a:gd name="connsiteY42" fmla="*/ 3093244 h 4036219"/>
              <a:gd name="connsiteX43" fmla="*/ 2060592 w 2210611"/>
              <a:gd name="connsiteY43" fmla="*/ 3043238 h 4036219"/>
              <a:gd name="connsiteX44" fmla="*/ 2074879 w 2210611"/>
              <a:gd name="connsiteY44" fmla="*/ 3014663 h 4036219"/>
              <a:gd name="connsiteX45" fmla="*/ 2082023 w 2210611"/>
              <a:gd name="connsiteY45" fmla="*/ 2993231 h 4036219"/>
              <a:gd name="connsiteX46" fmla="*/ 2096311 w 2210611"/>
              <a:gd name="connsiteY46" fmla="*/ 2943225 h 4036219"/>
              <a:gd name="connsiteX47" fmla="*/ 2110598 w 2210611"/>
              <a:gd name="connsiteY47" fmla="*/ 2886075 h 4036219"/>
              <a:gd name="connsiteX48" fmla="*/ 2117742 w 2210611"/>
              <a:gd name="connsiteY48" fmla="*/ 2850356 h 4036219"/>
              <a:gd name="connsiteX49" fmla="*/ 2139173 w 2210611"/>
              <a:gd name="connsiteY49" fmla="*/ 2786063 h 4036219"/>
              <a:gd name="connsiteX50" fmla="*/ 2146317 w 2210611"/>
              <a:gd name="connsiteY50" fmla="*/ 2728913 h 4036219"/>
              <a:gd name="connsiteX51" fmla="*/ 2160604 w 2210611"/>
              <a:gd name="connsiteY51" fmla="*/ 2671763 h 4036219"/>
              <a:gd name="connsiteX52" fmla="*/ 2167748 w 2210611"/>
              <a:gd name="connsiteY52" fmla="*/ 2614613 h 4036219"/>
              <a:gd name="connsiteX53" fmla="*/ 2182036 w 2210611"/>
              <a:gd name="connsiteY53" fmla="*/ 2557463 h 4036219"/>
              <a:gd name="connsiteX54" fmla="*/ 2189179 w 2210611"/>
              <a:gd name="connsiteY54" fmla="*/ 2493169 h 4036219"/>
              <a:gd name="connsiteX55" fmla="*/ 2196323 w 2210611"/>
              <a:gd name="connsiteY55" fmla="*/ 2378869 h 4036219"/>
              <a:gd name="connsiteX56" fmla="*/ 2203467 w 2210611"/>
              <a:gd name="connsiteY56" fmla="*/ 2336006 h 4036219"/>
              <a:gd name="connsiteX57" fmla="*/ 2210611 w 2210611"/>
              <a:gd name="connsiteY57" fmla="*/ 2264569 h 4036219"/>
              <a:gd name="connsiteX58" fmla="*/ 2203467 w 2210611"/>
              <a:gd name="connsiteY58" fmla="*/ 1750219 h 4036219"/>
              <a:gd name="connsiteX59" fmla="*/ 2196323 w 2210611"/>
              <a:gd name="connsiteY59" fmla="*/ 1714500 h 4036219"/>
              <a:gd name="connsiteX60" fmla="*/ 2167748 w 2210611"/>
              <a:gd name="connsiteY60" fmla="*/ 1521619 h 4036219"/>
              <a:gd name="connsiteX61" fmla="*/ 2153461 w 2210611"/>
              <a:gd name="connsiteY61" fmla="*/ 1478756 h 4036219"/>
              <a:gd name="connsiteX62" fmla="*/ 2146317 w 2210611"/>
              <a:gd name="connsiteY62" fmla="*/ 1435894 h 4036219"/>
              <a:gd name="connsiteX63" fmla="*/ 2124886 w 2210611"/>
              <a:gd name="connsiteY63" fmla="*/ 1350169 h 4036219"/>
              <a:gd name="connsiteX64" fmla="*/ 2117742 w 2210611"/>
              <a:gd name="connsiteY64" fmla="*/ 1314450 h 4036219"/>
              <a:gd name="connsiteX65" fmla="*/ 2103454 w 2210611"/>
              <a:gd name="connsiteY65" fmla="*/ 1278731 h 4036219"/>
              <a:gd name="connsiteX66" fmla="*/ 2089167 w 2210611"/>
              <a:gd name="connsiteY66" fmla="*/ 1235869 h 4036219"/>
              <a:gd name="connsiteX67" fmla="*/ 2067736 w 2210611"/>
              <a:gd name="connsiteY67" fmla="*/ 1207294 h 4036219"/>
              <a:gd name="connsiteX68" fmla="*/ 2039161 w 2210611"/>
              <a:gd name="connsiteY68" fmla="*/ 1135856 h 4036219"/>
              <a:gd name="connsiteX69" fmla="*/ 2017729 w 2210611"/>
              <a:gd name="connsiteY69" fmla="*/ 1100138 h 4036219"/>
              <a:gd name="connsiteX70" fmla="*/ 1989154 w 2210611"/>
              <a:gd name="connsiteY70" fmla="*/ 1021556 h 4036219"/>
              <a:gd name="connsiteX71" fmla="*/ 1946292 w 2210611"/>
              <a:gd name="connsiteY71" fmla="*/ 935831 h 4036219"/>
              <a:gd name="connsiteX72" fmla="*/ 1910573 w 2210611"/>
              <a:gd name="connsiteY72" fmla="*/ 850106 h 4036219"/>
              <a:gd name="connsiteX73" fmla="*/ 1896286 w 2210611"/>
              <a:gd name="connsiteY73" fmla="*/ 814388 h 4036219"/>
              <a:gd name="connsiteX74" fmla="*/ 1831992 w 2210611"/>
              <a:gd name="connsiteY74" fmla="*/ 707231 h 4036219"/>
              <a:gd name="connsiteX75" fmla="*/ 1810561 w 2210611"/>
              <a:gd name="connsiteY75" fmla="*/ 671513 h 4036219"/>
              <a:gd name="connsiteX76" fmla="*/ 1781986 w 2210611"/>
              <a:gd name="connsiteY76" fmla="*/ 635794 h 4036219"/>
              <a:gd name="connsiteX77" fmla="*/ 1760554 w 2210611"/>
              <a:gd name="connsiteY77" fmla="*/ 600075 h 4036219"/>
              <a:gd name="connsiteX78" fmla="*/ 1689117 w 2210611"/>
              <a:gd name="connsiteY78" fmla="*/ 492919 h 4036219"/>
              <a:gd name="connsiteX79" fmla="*/ 1667686 w 2210611"/>
              <a:gd name="connsiteY79" fmla="*/ 457200 h 4036219"/>
              <a:gd name="connsiteX80" fmla="*/ 1610536 w 2210611"/>
              <a:gd name="connsiteY80" fmla="*/ 400050 h 4036219"/>
              <a:gd name="connsiteX81" fmla="*/ 1581961 w 2210611"/>
              <a:gd name="connsiteY81" fmla="*/ 371475 h 4036219"/>
              <a:gd name="connsiteX82" fmla="*/ 1489092 w 2210611"/>
              <a:gd name="connsiteY82" fmla="*/ 292894 h 4036219"/>
              <a:gd name="connsiteX83" fmla="*/ 1467661 w 2210611"/>
              <a:gd name="connsiteY83" fmla="*/ 271463 h 4036219"/>
              <a:gd name="connsiteX84" fmla="*/ 1410511 w 2210611"/>
              <a:gd name="connsiteY84" fmla="*/ 228600 h 4036219"/>
              <a:gd name="connsiteX85" fmla="*/ 1317642 w 2210611"/>
              <a:gd name="connsiteY85" fmla="*/ 164306 h 4036219"/>
              <a:gd name="connsiteX86" fmla="*/ 1246204 w 2210611"/>
              <a:gd name="connsiteY86" fmla="*/ 128588 h 4036219"/>
              <a:gd name="connsiteX87" fmla="*/ 1217629 w 2210611"/>
              <a:gd name="connsiteY87" fmla="*/ 114300 h 4036219"/>
              <a:gd name="connsiteX88" fmla="*/ 1189054 w 2210611"/>
              <a:gd name="connsiteY88" fmla="*/ 107156 h 4036219"/>
              <a:gd name="connsiteX89" fmla="*/ 1153336 w 2210611"/>
              <a:gd name="connsiteY89" fmla="*/ 92869 h 4036219"/>
              <a:gd name="connsiteX90" fmla="*/ 1081898 w 2210611"/>
              <a:gd name="connsiteY90" fmla="*/ 78581 h 4036219"/>
              <a:gd name="connsiteX91" fmla="*/ 1046179 w 2210611"/>
              <a:gd name="connsiteY91" fmla="*/ 71438 h 4036219"/>
              <a:gd name="connsiteX92" fmla="*/ 1010461 w 2210611"/>
              <a:gd name="connsiteY92" fmla="*/ 57150 h 4036219"/>
              <a:gd name="connsiteX93" fmla="*/ 981886 w 2210611"/>
              <a:gd name="connsiteY93" fmla="*/ 50006 h 4036219"/>
              <a:gd name="connsiteX94" fmla="*/ 953311 w 2210611"/>
              <a:gd name="connsiteY94" fmla="*/ 35719 h 4036219"/>
              <a:gd name="connsiteX95" fmla="*/ 789004 w 2210611"/>
              <a:gd name="connsiteY95" fmla="*/ 0 h 4036219"/>
              <a:gd name="connsiteX96" fmla="*/ 681848 w 2210611"/>
              <a:gd name="connsiteY96" fmla="*/ 7144 h 4036219"/>
              <a:gd name="connsiteX97" fmla="*/ 603267 w 2210611"/>
              <a:gd name="connsiteY97" fmla="*/ 21431 h 4036219"/>
              <a:gd name="connsiteX98" fmla="*/ 531829 w 2210611"/>
              <a:gd name="connsiteY98" fmla="*/ 35719 h 4036219"/>
              <a:gd name="connsiteX99" fmla="*/ 510398 w 2210611"/>
              <a:gd name="connsiteY99" fmla="*/ 50006 h 4036219"/>
              <a:gd name="connsiteX100" fmla="*/ 467536 w 2210611"/>
              <a:gd name="connsiteY100" fmla="*/ 64294 h 4036219"/>
              <a:gd name="connsiteX101" fmla="*/ 417529 w 2210611"/>
              <a:gd name="connsiteY101" fmla="*/ 114300 h 4036219"/>
              <a:gd name="connsiteX102" fmla="*/ 388954 w 2210611"/>
              <a:gd name="connsiteY102" fmla="*/ 157163 h 4036219"/>
              <a:gd name="connsiteX103" fmla="*/ 360379 w 2210611"/>
              <a:gd name="connsiteY103" fmla="*/ 207169 h 4036219"/>
              <a:gd name="connsiteX104" fmla="*/ 346092 w 2210611"/>
              <a:gd name="connsiteY104" fmla="*/ 235744 h 4036219"/>
              <a:gd name="connsiteX105" fmla="*/ 324661 w 2210611"/>
              <a:gd name="connsiteY105" fmla="*/ 264319 h 4036219"/>
              <a:gd name="connsiteX106" fmla="*/ 303229 w 2210611"/>
              <a:gd name="connsiteY106" fmla="*/ 328613 h 4036219"/>
              <a:gd name="connsiteX107" fmla="*/ 296086 w 2210611"/>
              <a:gd name="connsiteY107" fmla="*/ 350044 h 4036219"/>
              <a:gd name="connsiteX108" fmla="*/ 288942 w 2210611"/>
              <a:gd name="connsiteY108" fmla="*/ 371475 h 4036219"/>
              <a:gd name="connsiteX109" fmla="*/ 281798 w 2210611"/>
              <a:gd name="connsiteY109" fmla="*/ 400050 h 4036219"/>
              <a:gd name="connsiteX110" fmla="*/ 288942 w 2210611"/>
              <a:gd name="connsiteY110" fmla="*/ 578644 h 4036219"/>
              <a:gd name="connsiteX111" fmla="*/ 260367 w 2210611"/>
              <a:gd name="connsiteY111" fmla="*/ 671513 h 4036219"/>
              <a:gd name="connsiteX112" fmla="*/ 238936 w 2210611"/>
              <a:gd name="connsiteY112" fmla="*/ 642938 h 4036219"/>
              <a:gd name="connsiteX113" fmla="*/ 174642 w 2210611"/>
              <a:gd name="connsiteY113" fmla="*/ 585788 h 4036219"/>
              <a:gd name="connsiteX114" fmla="*/ 103204 w 2210611"/>
              <a:gd name="connsiteY114" fmla="*/ 500063 h 4036219"/>
              <a:gd name="connsiteX115" fmla="*/ 60342 w 2210611"/>
              <a:gd name="connsiteY115" fmla="*/ 464344 h 4036219"/>
              <a:gd name="connsiteX116" fmla="*/ 3192 w 2210611"/>
              <a:gd name="connsiteY116" fmla="*/ 407194 h 4036219"/>
              <a:gd name="connsiteX117" fmla="*/ 60342 w 2210611"/>
              <a:gd name="connsiteY117" fmla="*/ 464344 h 4036219"/>
              <a:gd name="connsiteX118" fmla="*/ 96061 w 2210611"/>
              <a:gd name="connsiteY118" fmla="*/ 521494 h 4036219"/>
              <a:gd name="connsiteX119" fmla="*/ 146067 w 2210611"/>
              <a:gd name="connsiteY119" fmla="*/ 614363 h 4036219"/>
              <a:gd name="connsiteX120" fmla="*/ 217504 w 2210611"/>
              <a:gd name="connsiteY120" fmla="*/ 700088 h 4036219"/>
              <a:gd name="connsiteX121" fmla="*/ 253223 w 2210611"/>
              <a:gd name="connsiteY121" fmla="*/ 714375 h 4036219"/>
              <a:gd name="connsiteX122" fmla="*/ 331804 w 2210611"/>
              <a:gd name="connsiteY122" fmla="*/ 635794 h 4036219"/>
              <a:gd name="connsiteX123" fmla="*/ 403242 w 2210611"/>
              <a:gd name="connsiteY123" fmla="*/ 564356 h 4036219"/>
              <a:gd name="connsiteX124" fmla="*/ 481823 w 2210611"/>
              <a:gd name="connsiteY124" fmla="*/ 507206 h 4036219"/>
              <a:gd name="connsiteX125" fmla="*/ 524686 w 2210611"/>
              <a:gd name="connsiteY125" fmla="*/ 478631 h 4036219"/>
              <a:gd name="connsiteX126" fmla="*/ 553261 w 2210611"/>
              <a:gd name="connsiteY126" fmla="*/ 457200 h 4036219"/>
              <a:gd name="connsiteX127" fmla="*/ 574692 w 2210611"/>
              <a:gd name="connsiteY127" fmla="*/ 435769 h 4036219"/>
              <a:gd name="connsiteX128" fmla="*/ 617554 w 2210611"/>
              <a:gd name="connsiteY128" fmla="*/ 414338 h 4036219"/>
              <a:gd name="connsiteX129" fmla="*/ 638986 w 2210611"/>
              <a:gd name="connsiteY129" fmla="*/ 407194 h 4036219"/>
              <a:gd name="connsiteX130" fmla="*/ 638986 w 2210611"/>
              <a:gd name="connsiteY130" fmla="*/ 378619 h 4036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210611" h="4036219">
                <a:moveTo>
                  <a:pt x="496111" y="3493294"/>
                </a:moveTo>
                <a:cubicBezTo>
                  <a:pt x="500873" y="3509963"/>
                  <a:pt x="503960" y="3527204"/>
                  <a:pt x="510398" y="3543300"/>
                </a:cubicBezTo>
                <a:cubicBezTo>
                  <a:pt x="513587" y="3551272"/>
                  <a:pt x="522427" y="3556448"/>
                  <a:pt x="524686" y="3564731"/>
                </a:cubicBezTo>
                <a:cubicBezTo>
                  <a:pt x="529737" y="3583253"/>
                  <a:pt x="529114" y="3602876"/>
                  <a:pt x="531829" y="3621881"/>
                </a:cubicBezTo>
                <a:cubicBezTo>
                  <a:pt x="533877" y="3636220"/>
                  <a:pt x="536304" y="3650507"/>
                  <a:pt x="538973" y="3664744"/>
                </a:cubicBezTo>
                <a:cubicBezTo>
                  <a:pt x="541732" y="3679459"/>
                  <a:pt x="552812" y="3739447"/>
                  <a:pt x="560404" y="3764756"/>
                </a:cubicBezTo>
                <a:cubicBezTo>
                  <a:pt x="564732" y="3779181"/>
                  <a:pt x="567957" y="3794148"/>
                  <a:pt x="574692" y="3807619"/>
                </a:cubicBezTo>
                <a:cubicBezTo>
                  <a:pt x="579454" y="3817144"/>
                  <a:pt x="584784" y="3826406"/>
                  <a:pt x="588979" y="3836194"/>
                </a:cubicBezTo>
                <a:cubicBezTo>
                  <a:pt x="606275" y="3876551"/>
                  <a:pt x="609455" y="3906675"/>
                  <a:pt x="638986" y="3936206"/>
                </a:cubicBezTo>
                <a:cubicBezTo>
                  <a:pt x="655006" y="3952226"/>
                  <a:pt x="675761" y="3962869"/>
                  <a:pt x="696136" y="3971925"/>
                </a:cubicBezTo>
                <a:cubicBezTo>
                  <a:pt x="707854" y="3977133"/>
                  <a:pt x="720385" y="3980478"/>
                  <a:pt x="731854" y="3986213"/>
                </a:cubicBezTo>
                <a:cubicBezTo>
                  <a:pt x="803571" y="4022072"/>
                  <a:pt x="694226" y="3977230"/>
                  <a:pt x="781861" y="4014788"/>
                </a:cubicBezTo>
                <a:cubicBezTo>
                  <a:pt x="788782" y="4017754"/>
                  <a:pt x="796080" y="4019767"/>
                  <a:pt x="803292" y="4021931"/>
                </a:cubicBezTo>
                <a:cubicBezTo>
                  <a:pt x="819897" y="4026912"/>
                  <a:pt x="836629" y="4031456"/>
                  <a:pt x="853298" y="4036219"/>
                </a:cubicBezTo>
                <a:cubicBezTo>
                  <a:pt x="903784" y="4026122"/>
                  <a:pt x="877499" y="4032914"/>
                  <a:pt x="931879" y="4014788"/>
                </a:cubicBezTo>
                <a:lnTo>
                  <a:pt x="953311" y="4007644"/>
                </a:lnTo>
                <a:cubicBezTo>
                  <a:pt x="960455" y="4005263"/>
                  <a:pt x="967288" y="4001565"/>
                  <a:pt x="974742" y="4000500"/>
                </a:cubicBezTo>
                <a:cubicBezTo>
                  <a:pt x="1062539" y="3987957"/>
                  <a:pt x="1007943" y="3994406"/>
                  <a:pt x="1139048" y="3986213"/>
                </a:cubicBezTo>
                <a:cubicBezTo>
                  <a:pt x="1146192" y="3983832"/>
                  <a:pt x="1153214" y="3981050"/>
                  <a:pt x="1160479" y="3979069"/>
                </a:cubicBezTo>
                <a:cubicBezTo>
                  <a:pt x="1249130" y="3954891"/>
                  <a:pt x="1189721" y="3974082"/>
                  <a:pt x="1239061" y="3957638"/>
                </a:cubicBezTo>
                <a:cubicBezTo>
                  <a:pt x="1314103" y="3965141"/>
                  <a:pt x="1306894" y="3969183"/>
                  <a:pt x="1381936" y="3957638"/>
                </a:cubicBezTo>
                <a:cubicBezTo>
                  <a:pt x="1407872" y="3953648"/>
                  <a:pt x="1401252" y="3947979"/>
                  <a:pt x="1424798" y="3936206"/>
                </a:cubicBezTo>
                <a:cubicBezTo>
                  <a:pt x="1431533" y="3932838"/>
                  <a:pt x="1439085" y="3931444"/>
                  <a:pt x="1446229" y="3929063"/>
                </a:cubicBezTo>
                <a:cubicBezTo>
                  <a:pt x="1570756" y="3846046"/>
                  <a:pt x="1395000" y="3965699"/>
                  <a:pt x="1539098" y="3857625"/>
                </a:cubicBezTo>
                <a:cubicBezTo>
                  <a:pt x="1550206" y="3849294"/>
                  <a:pt x="1563103" y="3843648"/>
                  <a:pt x="1574817" y="3836194"/>
                </a:cubicBezTo>
                <a:cubicBezTo>
                  <a:pt x="1612255" y="3812370"/>
                  <a:pt x="1618584" y="3810172"/>
                  <a:pt x="1646254" y="3779044"/>
                </a:cubicBezTo>
                <a:cubicBezTo>
                  <a:pt x="1672454" y="3749569"/>
                  <a:pt x="1681126" y="3733879"/>
                  <a:pt x="1703404" y="3700463"/>
                </a:cubicBezTo>
                <a:cubicBezTo>
                  <a:pt x="1708167" y="3693319"/>
                  <a:pt x="1713274" y="3686393"/>
                  <a:pt x="1717692" y="3679031"/>
                </a:cubicBezTo>
                <a:cubicBezTo>
                  <a:pt x="1724836" y="3667125"/>
                  <a:pt x="1730599" y="3654273"/>
                  <a:pt x="1739123" y="3643313"/>
                </a:cubicBezTo>
                <a:cubicBezTo>
                  <a:pt x="1747393" y="3632680"/>
                  <a:pt x="1759428" y="3625371"/>
                  <a:pt x="1767698" y="3614738"/>
                </a:cubicBezTo>
                <a:cubicBezTo>
                  <a:pt x="1829827" y="3534858"/>
                  <a:pt x="1753481" y="3614666"/>
                  <a:pt x="1810561" y="3557588"/>
                </a:cubicBezTo>
                <a:cubicBezTo>
                  <a:pt x="1828512" y="3503728"/>
                  <a:pt x="1804299" y="3570108"/>
                  <a:pt x="1831992" y="3514725"/>
                </a:cubicBezTo>
                <a:cubicBezTo>
                  <a:pt x="1835360" y="3507990"/>
                  <a:pt x="1836170" y="3500215"/>
                  <a:pt x="1839136" y="3493294"/>
                </a:cubicBezTo>
                <a:cubicBezTo>
                  <a:pt x="1843331" y="3483506"/>
                  <a:pt x="1849468" y="3474607"/>
                  <a:pt x="1853423" y="3464719"/>
                </a:cubicBezTo>
                <a:cubicBezTo>
                  <a:pt x="1859016" y="3450736"/>
                  <a:pt x="1861594" y="3435619"/>
                  <a:pt x="1867711" y="3421856"/>
                </a:cubicBezTo>
                <a:cubicBezTo>
                  <a:pt x="1871198" y="3414010"/>
                  <a:pt x="1877498" y="3407737"/>
                  <a:pt x="1881998" y="3400425"/>
                </a:cubicBezTo>
                <a:cubicBezTo>
                  <a:pt x="1896552" y="3376775"/>
                  <a:pt x="1910307" y="3352638"/>
                  <a:pt x="1924861" y="3328988"/>
                </a:cubicBezTo>
                <a:cubicBezTo>
                  <a:pt x="1929361" y="3321676"/>
                  <a:pt x="1934385" y="3314700"/>
                  <a:pt x="1939148" y="3307556"/>
                </a:cubicBezTo>
                <a:lnTo>
                  <a:pt x="1953436" y="3286125"/>
                </a:lnTo>
                <a:cubicBezTo>
                  <a:pt x="1971436" y="3214119"/>
                  <a:pt x="1947460" y="3296415"/>
                  <a:pt x="1974867" y="3236119"/>
                </a:cubicBezTo>
                <a:cubicBezTo>
                  <a:pt x="1983286" y="3217597"/>
                  <a:pt x="1988473" y="3197749"/>
                  <a:pt x="1996298" y="3178969"/>
                </a:cubicBezTo>
                <a:cubicBezTo>
                  <a:pt x="2000394" y="3169139"/>
                  <a:pt x="2005823" y="3159919"/>
                  <a:pt x="2010586" y="3150394"/>
                </a:cubicBezTo>
                <a:cubicBezTo>
                  <a:pt x="2023120" y="3100254"/>
                  <a:pt x="2008802" y="3141818"/>
                  <a:pt x="2039161" y="3093244"/>
                </a:cubicBezTo>
                <a:cubicBezTo>
                  <a:pt x="2060695" y="3058790"/>
                  <a:pt x="2047337" y="3074166"/>
                  <a:pt x="2060592" y="3043238"/>
                </a:cubicBezTo>
                <a:cubicBezTo>
                  <a:pt x="2064787" y="3033450"/>
                  <a:pt x="2070684" y="3024451"/>
                  <a:pt x="2074879" y="3014663"/>
                </a:cubicBezTo>
                <a:cubicBezTo>
                  <a:pt x="2077845" y="3007741"/>
                  <a:pt x="2079859" y="3000444"/>
                  <a:pt x="2082023" y="2993231"/>
                </a:cubicBezTo>
                <a:cubicBezTo>
                  <a:pt x="2087005" y="2976626"/>
                  <a:pt x="2091844" y="2959975"/>
                  <a:pt x="2096311" y="2943225"/>
                </a:cubicBezTo>
                <a:cubicBezTo>
                  <a:pt x="2101371" y="2924252"/>
                  <a:pt x="2106747" y="2905330"/>
                  <a:pt x="2110598" y="2886075"/>
                </a:cubicBezTo>
                <a:cubicBezTo>
                  <a:pt x="2112979" y="2874169"/>
                  <a:pt x="2114253" y="2861986"/>
                  <a:pt x="2117742" y="2850356"/>
                </a:cubicBezTo>
                <a:cubicBezTo>
                  <a:pt x="2131235" y="2805379"/>
                  <a:pt x="2132319" y="2827187"/>
                  <a:pt x="2139173" y="2786063"/>
                </a:cubicBezTo>
                <a:cubicBezTo>
                  <a:pt x="2142329" y="2767126"/>
                  <a:pt x="2142779" y="2747782"/>
                  <a:pt x="2146317" y="2728913"/>
                </a:cubicBezTo>
                <a:cubicBezTo>
                  <a:pt x="2149936" y="2709613"/>
                  <a:pt x="2158168" y="2691248"/>
                  <a:pt x="2160604" y="2671763"/>
                </a:cubicBezTo>
                <a:cubicBezTo>
                  <a:pt x="2162985" y="2652713"/>
                  <a:pt x="2164210" y="2633482"/>
                  <a:pt x="2167748" y="2614613"/>
                </a:cubicBezTo>
                <a:cubicBezTo>
                  <a:pt x="2171367" y="2595313"/>
                  <a:pt x="2182036" y="2557463"/>
                  <a:pt x="2182036" y="2557463"/>
                </a:cubicBezTo>
                <a:cubicBezTo>
                  <a:pt x="2184417" y="2536032"/>
                  <a:pt x="2187460" y="2514664"/>
                  <a:pt x="2189179" y="2493169"/>
                </a:cubicBezTo>
                <a:cubicBezTo>
                  <a:pt x="2192223" y="2455116"/>
                  <a:pt x="2192867" y="2416887"/>
                  <a:pt x="2196323" y="2378869"/>
                </a:cubicBezTo>
                <a:cubicBezTo>
                  <a:pt x="2197634" y="2364444"/>
                  <a:pt x="2201670" y="2350379"/>
                  <a:pt x="2203467" y="2336006"/>
                </a:cubicBezTo>
                <a:cubicBezTo>
                  <a:pt x="2206435" y="2312260"/>
                  <a:pt x="2208230" y="2288381"/>
                  <a:pt x="2210611" y="2264569"/>
                </a:cubicBezTo>
                <a:cubicBezTo>
                  <a:pt x="2208230" y="2093119"/>
                  <a:pt x="2207919" y="1921628"/>
                  <a:pt x="2203467" y="1750219"/>
                </a:cubicBezTo>
                <a:cubicBezTo>
                  <a:pt x="2203152" y="1738081"/>
                  <a:pt x="2198124" y="1726508"/>
                  <a:pt x="2196323" y="1714500"/>
                </a:cubicBezTo>
                <a:cubicBezTo>
                  <a:pt x="2194658" y="1703400"/>
                  <a:pt x="2174735" y="1542582"/>
                  <a:pt x="2167748" y="1521619"/>
                </a:cubicBezTo>
                <a:cubicBezTo>
                  <a:pt x="2162986" y="1507331"/>
                  <a:pt x="2157114" y="1493367"/>
                  <a:pt x="2153461" y="1478756"/>
                </a:cubicBezTo>
                <a:cubicBezTo>
                  <a:pt x="2149948" y="1464704"/>
                  <a:pt x="2149459" y="1450034"/>
                  <a:pt x="2146317" y="1435894"/>
                </a:cubicBezTo>
                <a:cubicBezTo>
                  <a:pt x="2139927" y="1407141"/>
                  <a:pt x="2131632" y="1378840"/>
                  <a:pt x="2124886" y="1350169"/>
                </a:cubicBezTo>
                <a:cubicBezTo>
                  <a:pt x="2122105" y="1338350"/>
                  <a:pt x="2121231" y="1326080"/>
                  <a:pt x="2117742" y="1314450"/>
                </a:cubicBezTo>
                <a:cubicBezTo>
                  <a:pt x="2114057" y="1302167"/>
                  <a:pt x="2107836" y="1290782"/>
                  <a:pt x="2103454" y="1278731"/>
                </a:cubicBezTo>
                <a:cubicBezTo>
                  <a:pt x="2098307" y="1264578"/>
                  <a:pt x="2095902" y="1249339"/>
                  <a:pt x="2089167" y="1235869"/>
                </a:cubicBezTo>
                <a:cubicBezTo>
                  <a:pt x="2083842" y="1225220"/>
                  <a:pt x="2073061" y="1217943"/>
                  <a:pt x="2067736" y="1207294"/>
                </a:cubicBezTo>
                <a:cubicBezTo>
                  <a:pt x="2056266" y="1184355"/>
                  <a:pt x="2052357" y="1157848"/>
                  <a:pt x="2039161" y="1135856"/>
                </a:cubicBezTo>
                <a:cubicBezTo>
                  <a:pt x="2032017" y="1123950"/>
                  <a:pt x="2023294" y="1112859"/>
                  <a:pt x="2017729" y="1100138"/>
                </a:cubicBezTo>
                <a:cubicBezTo>
                  <a:pt x="2006557" y="1074603"/>
                  <a:pt x="2000267" y="1047117"/>
                  <a:pt x="1989154" y="1021556"/>
                </a:cubicBezTo>
                <a:cubicBezTo>
                  <a:pt x="1976416" y="992258"/>
                  <a:pt x="1956395" y="966139"/>
                  <a:pt x="1946292" y="935831"/>
                </a:cubicBezTo>
                <a:cubicBezTo>
                  <a:pt x="1920312" y="857896"/>
                  <a:pt x="1945782" y="927567"/>
                  <a:pt x="1910573" y="850106"/>
                </a:cubicBezTo>
                <a:cubicBezTo>
                  <a:pt x="1905267" y="838432"/>
                  <a:pt x="1902466" y="825624"/>
                  <a:pt x="1896286" y="814388"/>
                </a:cubicBezTo>
                <a:cubicBezTo>
                  <a:pt x="1876212" y="777889"/>
                  <a:pt x="1853423" y="742950"/>
                  <a:pt x="1831992" y="707231"/>
                </a:cubicBezTo>
                <a:cubicBezTo>
                  <a:pt x="1824848" y="695325"/>
                  <a:pt x="1819235" y="682355"/>
                  <a:pt x="1810561" y="671513"/>
                </a:cubicBezTo>
                <a:cubicBezTo>
                  <a:pt x="1801036" y="659607"/>
                  <a:pt x="1790730" y="648285"/>
                  <a:pt x="1781986" y="635794"/>
                </a:cubicBezTo>
                <a:cubicBezTo>
                  <a:pt x="1774023" y="624419"/>
                  <a:pt x="1768517" y="611450"/>
                  <a:pt x="1760554" y="600075"/>
                </a:cubicBezTo>
                <a:cubicBezTo>
                  <a:pt x="1680198" y="485282"/>
                  <a:pt x="1802536" y="681952"/>
                  <a:pt x="1689117" y="492919"/>
                </a:cubicBezTo>
                <a:cubicBezTo>
                  <a:pt x="1681973" y="481013"/>
                  <a:pt x="1677504" y="467018"/>
                  <a:pt x="1667686" y="457200"/>
                </a:cubicBezTo>
                <a:lnTo>
                  <a:pt x="1610536" y="400050"/>
                </a:lnTo>
                <a:cubicBezTo>
                  <a:pt x="1601011" y="390525"/>
                  <a:pt x="1592244" y="380176"/>
                  <a:pt x="1581961" y="371475"/>
                </a:cubicBezTo>
                <a:cubicBezTo>
                  <a:pt x="1551005" y="345281"/>
                  <a:pt x="1517766" y="321568"/>
                  <a:pt x="1489092" y="292894"/>
                </a:cubicBezTo>
                <a:cubicBezTo>
                  <a:pt x="1481948" y="285750"/>
                  <a:pt x="1475480" y="277860"/>
                  <a:pt x="1467661" y="271463"/>
                </a:cubicBezTo>
                <a:cubicBezTo>
                  <a:pt x="1449231" y="256384"/>
                  <a:pt x="1429561" y="242888"/>
                  <a:pt x="1410511" y="228600"/>
                </a:cubicBezTo>
                <a:cubicBezTo>
                  <a:pt x="1368959" y="197436"/>
                  <a:pt x="1375338" y="201397"/>
                  <a:pt x="1317642" y="164306"/>
                </a:cubicBezTo>
                <a:cubicBezTo>
                  <a:pt x="1269226" y="133181"/>
                  <a:pt x="1296386" y="150891"/>
                  <a:pt x="1246204" y="128588"/>
                </a:cubicBezTo>
                <a:cubicBezTo>
                  <a:pt x="1236472" y="124263"/>
                  <a:pt x="1227600" y="118039"/>
                  <a:pt x="1217629" y="114300"/>
                </a:cubicBezTo>
                <a:cubicBezTo>
                  <a:pt x="1208436" y="110853"/>
                  <a:pt x="1198368" y="110261"/>
                  <a:pt x="1189054" y="107156"/>
                </a:cubicBezTo>
                <a:cubicBezTo>
                  <a:pt x="1176889" y="103101"/>
                  <a:pt x="1165726" y="96173"/>
                  <a:pt x="1153336" y="92869"/>
                </a:cubicBezTo>
                <a:cubicBezTo>
                  <a:pt x="1129872" y="86612"/>
                  <a:pt x="1105711" y="83343"/>
                  <a:pt x="1081898" y="78581"/>
                </a:cubicBezTo>
                <a:lnTo>
                  <a:pt x="1046179" y="71438"/>
                </a:lnTo>
                <a:cubicBezTo>
                  <a:pt x="1034273" y="66675"/>
                  <a:pt x="1022626" y="61205"/>
                  <a:pt x="1010461" y="57150"/>
                </a:cubicBezTo>
                <a:cubicBezTo>
                  <a:pt x="1001147" y="54045"/>
                  <a:pt x="991079" y="53453"/>
                  <a:pt x="981886" y="50006"/>
                </a:cubicBezTo>
                <a:cubicBezTo>
                  <a:pt x="971915" y="46267"/>
                  <a:pt x="963466" y="38926"/>
                  <a:pt x="953311" y="35719"/>
                </a:cubicBezTo>
                <a:cubicBezTo>
                  <a:pt x="859969" y="6243"/>
                  <a:pt x="866027" y="9628"/>
                  <a:pt x="789004" y="0"/>
                </a:cubicBezTo>
                <a:cubicBezTo>
                  <a:pt x="753285" y="2381"/>
                  <a:pt x="717499" y="3903"/>
                  <a:pt x="681848" y="7144"/>
                </a:cubicBezTo>
                <a:cubicBezTo>
                  <a:pt x="615275" y="13196"/>
                  <a:pt x="652170" y="11651"/>
                  <a:pt x="603267" y="21431"/>
                </a:cubicBezTo>
                <a:cubicBezTo>
                  <a:pt x="515713" y="38941"/>
                  <a:pt x="598185" y="19129"/>
                  <a:pt x="531829" y="35719"/>
                </a:cubicBezTo>
                <a:cubicBezTo>
                  <a:pt x="524685" y="40481"/>
                  <a:pt x="518244" y="46519"/>
                  <a:pt x="510398" y="50006"/>
                </a:cubicBezTo>
                <a:cubicBezTo>
                  <a:pt x="496636" y="56123"/>
                  <a:pt x="467536" y="64294"/>
                  <a:pt x="467536" y="64294"/>
                </a:cubicBezTo>
                <a:cubicBezTo>
                  <a:pt x="450867" y="80963"/>
                  <a:pt x="430605" y="94686"/>
                  <a:pt x="417529" y="114300"/>
                </a:cubicBezTo>
                <a:cubicBezTo>
                  <a:pt x="408004" y="128588"/>
                  <a:pt x="397474" y="142254"/>
                  <a:pt x="388954" y="157163"/>
                </a:cubicBezTo>
                <a:cubicBezTo>
                  <a:pt x="379429" y="173832"/>
                  <a:pt x="369572" y="190315"/>
                  <a:pt x="360379" y="207169"/>
                </a:cubicBezTo>
                <a:cubicBezTo>
                  <a:pt x="355280" y="216518"/>
                  <a:pt x="351736" y="226713"/>
                  <a:pt x="346092" y="235744"/>
                </a:cubicBezTo>
                <a:cubicBezTo>
                  <a:pt x="339782" y="245840"/>
                  <a:pt x="331805" y="254794"/>
                  <a:pt x="324661" y="264319"/>
                </a:cubicBezTo>
                <a:lnTo>
                  <a:pt x="303229" y="328613"/>
                </a:lnTo>
                <a:lnTo>
                  <a:pt x="296086" y="350044"/>
                </a:lnTo>
                <a:cubicBezTo>
                  <a:pt x="293705" y="357188"/>
                  <a:pt x="290768" y="364170"/>
                  <a:pt x="288942" y="371475"/>
                </a:cubicBezTo>
                <a:lnTo>
                  <a:pt x="281798" y="400050"/>
                </a:lnTo>
                <a:cubicBezTo>
                  <a:pt x="284179" y="459581"/>
                  <a:pt x="288942" y="519065"/>
                  <a:pt x="288942" y="578644"/>
                </a:cubicBezTo>
                <a:cubicBezTo>
                  <a:pt x="288942" y="688727"/>
                  <a:pt x="311775" y="688647"/>
                  <a:pt x="260367" y="671513"/>
                </a:cubicBezTo>
                <a:cubicBezTo>
                  <a:pt x="253223" y="661988"/>
                  <a:pt x="247355" y="651357"/>
                  <a:pt x="238936" y="642938"/>
                </a:cubicBezTo>
                <a:cubicBezTo>
                  <a:pt x="170287" y="574287"/>
                  <a:pt x="256404" y="682414"/>
                  <a:pt x="174642" y="585788"/>
                </a:cubicBezTo>
                <a:cubicBezTo>
                  <a:pt x="124790" y="526873"/>
                  <a:pt x="147999" y="540379"/>
                  <a:pt x="103204" y="500063"/>
                </a:cubicBezTo>
                <a:cubicBezTo>
                  <a:pt x="89380" y="487621"/>
                  <a:pt x="73971" y="476999"/>
                  <a:pt x="60342" y="464344"/>
                </a:cubicBezTo>
                <a:cubicBezTo>
                  <a:pt x="40600" y="446012"/>
                  <a:pt x="-13638" y="386157"/>
                  <a:pt x="3192" y="407194"/>
                </a:cubicBezTo>
                <a:cubicBezTo>
                  <a:pt x="39205" y="452210"/>
                  <a:pt x="19569" y="433765"/>
                  <a:pt x="60342" y="464344"/>
                </a:cubicBezTo>
                <a:cubicBezTo>
                  <a:pt x="72248" y="483394"/>
                  <a:pt x="84915" y="501989"/>
                  <a:pt x="96061" y="521494"/>
                </a:cubicBezTo>
                <a:cubicBezTo>
                  <a:pt x="125726" y="573407"/>
                  <a:pt x="109990" y="560247"/>
                  <a:pt x="146067" y="614363"/>
                </a:cubicBezTo>
                <a:cubicBezTo>
                  <a:pt x="154711" y="627329"/>
                  <a:pt x="196020" y="685765"/>
                  <a:pt x="217504" y="700088"/>
                </a:cubicBezTo>
                <a:cubicBezTo>
                  <a:pt x="228174" y="707201"/>
                  <a:pt x="241317" y="709613"/>
                  <a:pt x="253223" y="714375"/>
                </a:cubicBezTo>
                <a:cubicBezTo>
                  <a:pt x="335021" y="659843"/>
                  <a:pt x="259991" y="717183"/>
                  <a:pt x="331804" y="635794"/>
                </a:cubicBezTo>
                <a:cubicBezTo>
                  <a:pt x="354085" y="610542"/>
                  <a:pt x="376007" y="584163"/>
                  <a:pt x="403242" y="564356"/>
                </a:cubicBezTo>
                <a:cubicBezTo>
                  <a:pt x="429436" y="545306"/>
                  <a:pt x="454874" y="525172"/>
                  <a:pt x="481823" y="507206"/>
                </a:cubicBezTo>
                <a:cubicBezTo>
                  <a:pt x="496111" y="497681"/>
                  <a:pt x="510949" y="488934"/>
                  <a:pt x="524686" y="478631"/>
                </a:cubicBezTo>
                <a:cubicBezTo>
                  <a:pt x="534211" y="471487"/>
                  <a:pt x="544221" y="464948"/>
                  <a:pt x="553261" y="457200"/>
                </a:cubicBezTo>
                <a:cubicBezTo>
                  <a:pt x="560932" y="450625"/>
                  <a:pt x="566286" y="441373"/>
                  <a:pt x="574692" y="435769"/>
                </a:cubicBezTo>
                <a:cubicBezTo>
                  <a:pt x="587983" y="426908"/>
                  <a:pt x="602957" y="420826"/>
                  <a:pt x="617554" y="414338"/>
                </a:cubicBezTo>
                <a:cubicBezTo>
                  <a:pt x="624435" y="411280"/>
                  <a:pt x="635112" y="413651"/>
                  <a:pt x="638986" y="407194"/>
                </a:cubicBezTo>
                <a:cubicBezTo>
                  <a:pt x="643887" y="399026"/>
                  <a:pt x="638986" y="388144"/>
                  <a:pt x="638986" y="378619"/>
                </a:cubicBezTo>
              </a:path>
            </a:pathLst>
          </a:custGeom>
          <a:noFill/>
          <a:ln w="762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75083" y="2787565"/>
            <a:ext cx="2579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Prediction Accuracy?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31955" y="4289762"/>
            <a:ext cx="14384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Prediction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Accuracy?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24000" y="5459258"/>
            <a:ext cx="14384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Prediction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Accuracy?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41048" y="3873967"/>
            <a:ext cx="282218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While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if (cond2) THENPART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OTHER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224971" y="4707434"/>
            <a:ext cx="1219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1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444047" y="5459258"/>
            <a:ext cx="1219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1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59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Multiscalar</a:t>
            </a:r>
            <a:r>
              <a:rPr lang="en-US" dirty="0" smtClean="0"/>
              <a:t> Control Flow Graph Walk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4179334"/>
            <a:ext cx="3428917" cy="2373866"/>
          </a:xfrm>
        </p:spPr>
        <p:txBody>
          <a:bodyPr/>
          <a:lstStyle/>
          <a:p>
            <a:r>
              <a:rPr lang="en-US" dirty="0" smtClean="0"/>
              <a:t>Goal:</a:t>
            </a:r>
          </a:p>
          <a:p>
            <a:pPr lvl="1"/>
            <a:r>
              <a:rPr lang="en-US" dirty="0" smtClean="0"/>
              <a:t>Establish </a:t>
            </a:r>
            <a:r>
              <a:rPr lang="en-US" b="1" dirty="0" smtClean="0"/>
              <a:t>large </a:t>
            </a:r>
            <a:r>
              <a:rPr lang="en-US" dirty="0" smtClean="0"/>
              <a:t>and </a:t>
            </a:r>
            <a:r>
              <a:rPr lang="en-US" b="1" dirty="0" smtClean="0"/>
              <a:t>accurate </a:t>
            </a:r>
            <a:r>
              <a:rPr lang="en-US" dirty="0" smtClean="0"/>
              <a:t>window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36179" y="1286836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9" name="Straight Arrow Connector 8"/>
          <p:cNvCxnSpPr>
            <a:stCxn id="8" idx="2"/>
          </p:cNvCxnSpPr>
          <p:nvPr/>
        </p:nvCxnSpPr>
        <p:spPr bwMode="auto">
          <a:xfrm flipH="1">
            <a:off x="733398" y="1843568"/>
            <a:ext cx="513904" cy="5567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1247302" y="1905428"/>
            <a:ext cx="205562" cy="113229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680402" y="2957032"/>
            <a:ext cx="412729" cy="411498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2" name="Freeform 11"/>
          <p:cNvSpPr/>
          <p:nvPr/>
        </p:nvSpPr>
        <p:spPr bwMode="auto">
          <a:xfrm>
            <a:off x="1160961" y="762000"/>
            <a:ext cx="1490868" cy="3276600"/>
          </a:xfrm>
          <a:custGeom>
            <a:avLst/>
            <a:gdLst>
              <a:gd name="connsiteX0" fmla="*/ 496111 w 2210611"/>
              <a:gd name="connsiteY0" fmla="*/ 3493294 h 4036219"/>
              <a:gd name="connsiteX1" fmla="*/ 510398 w 2210611"/>
              <a:gd name="connsiteY1" fmla="*/ 3543300 h 4036219"/>
              <a:gd name="connsiteX2" fmla="*/ 524686 w 2210611"/>
              <a:gd name="connsiteY2" fmla="*/ 3564731 h 4036219"/>
              <a:gd name="connsiteX3" fmla="*/ 531829 w 2210611"/>
              <a:gd name="connsiteY3" fmla="*/ 3621881 h 4036219"/>
              <a:gd name="connsiteX4" fmla="*/ 538973 w 2210611"/>
              <a:gd name="connsiteY4" fmla="*/ 3664744 h 4036219"/>
              <a:gd name="connsiteX5" fmla="*/ 560404 w 2210611"/>
              <a:gd name="connsiteY5" fmla="*/ 3764756 h 4036219"/>
              <a:gd name="connsiteX6" fmla="*/ 574692 w 2210611"/>
              <a:gd name="connsiteY6" fmla="*/ 3807619 h 4036219"/>
              <a:gd name="connsiteX7" fmla="*/ 588979 w 2210611"/>
              <a:gd name="connsiteY7" fmla="*/ 3836194 h 4036219"/>
              <a:gd name="connsiteX8" fmla="*/ 638986 w 2210611"/>
              <a:gd name="connsiteY8" fmla="*/ 3936206 h 4036219"/>
              <a:gd name="connsiteX9" fmla="*/ 696136 w 2210611"/>
              <a:gd name="connsiteY9" fmla="*/ 3971925 h 4036219"/>
              <a:gd name="connsiteX10" fmla="*/ 731854 w 2210611"/>
              <a:gd name="connsiteY10" fmla="*/ 3986213 h 4036219"/>
              <a:gd name="connsiteX11" fmla="*/ 781861 w 2210611"/>
              <a:gd name="connsiteY11" fmla="*/ 4014788 h 4036219"/>
              <a:gd name="connsiteX12" fmla="*/ 803292 w 2210611"/>
              <a:gd name="connsiteY12" fmla="*/ 4021931 h 4036219"/>
              <a:gd name="connsiteX13" fmla="*/ 853298 w 2210611"/>
              <a:gd name="connsiteY13" fmla="*/ 4036219 h 4036219"/>
              <a:gd name="connsiteX14" fmla="*/ 931879 w 2210611"/>
              <a:gd name="connsiteY14" fmla="*/ 4014788 h 4036219"/>
              <a:gd name="connsiteX15" fmla="*/ 953311 w 2210611"/>
              <a:gd name="connsiteY15" fmla="*/ 4007644 h 4036219"/>
              <a:gd name="connsiteX16" fmla="*/ 974742 w 2210611"/>
              <a:gd name="connsiteY16" fmla="*/ 4000500 h 4036219"/>
              <a:gd name="connsiteX17" fmla="*/ 1139048 w 2210611"/>
              <a:gd name="connsiteY17" fmla="*/ 3986213 h 4036219"/>
              <a:gd name="connsiteX18" fmla="*/ 1160479 w 2210611"/>
              <a:gd name="connsiteY18" fmla="*/ 3979069 h 4036219"/>
              <a:gd name="connsiteX19" fmla="*/ 1239061 w 2210611"/>
              <a:gd name="connsiteY19" fmla="*/ 3957638 h 4036219"/>
              <a:gd name="connsiteX20" fmla="*/ 1381936 w 2210611"/>
              <a:gd name="connsiteY20" fmla="*/ 3957638 h 4036219"/>
              <a:gd name="connsiteX21" fmla="*/ 1424798 w 2210611"/>
              <a:gd name="connsiteY21" fmla="*/ 3936206 h 4036219"/>
              <a:gd name="connsiteX22" fmla="*/ 1446229 w 2210611"/>
              <a:gd name="connsiteY22" fmla="*/ 3929063 h 4036219"/>
              <a:gd name="connsiteX23" fmla="*/ 1539098 w 2210611"/>
              <a:gd name="connsiteY23" fmla="*/ 3857625 h 4036219"/>
              <a:gd name="connsiteX24" fmla="*/ 1574817 w 2210611"/>
              <a:gd name="connsiteY24" fmla="*/ 3836194 h 4036219"/>
              <a:gd name="connsiteX25" fmla="*/ 1646254 w 2210611"/>
              <a:gd name="connsiteY25" fmla="*/ 3779044 h 4036219"/>
              <a:gd name="connsiteX26" fmla="*/ 1703404 w 2210611"/>
              <a:gd name="connsiteY26" fmla="*/ 3700463 h 4036219"/>
              <a:gd name="connsiteX27" fmla="*/ 1717692 w 2210611"/>
              <a:gd name="connsiteY27" fmla="*/ 3679031 h 4036219"/>
              <a:gd name="connsiteX28" fmla="*/ 1739123 w 2210611"/>
              <a:gd name="connsiteY28" fmla="*/ 3643313 h 4036219"/>
              <a:gd name="connsiteX29" fmla="*/ 1767698 w 2210611"/>
              <a:gd name="connsiteY29" fmla="*/ 3614738 h 4036219"/>
              <a:gd name="connsiteX30" fmla="*/ 1810561 w 2210611"/>
              <a:gd name="connsiteY30" fmla="*/ 3557588 h 4036219"/>
              <a:gd name="connsiteX31" fmla="*/ 1831992 w 2210611"/>
              <a:gd name="connsiteY31" fmla="*/ 3514725 h 4036219"/>
              <a:gd name="connsiteX32" fmla="*/ 1839136 w 2210611"/>
              <a:gd name="connsiteY32" fmla="*/ 3493294 h 4036219"/>
              <a:gd name="connsiteX33" fmla="*/ 1853423 w 2210611"/>
              <a:gd name="connsiteY33" fmla="*/ 3464719 h 4036219"/>
              <a:gd name="connsiteX34" fmla="*/ 1867711 w 2210611"/>
              <a:gd name="connsiteY34" fmla="*/ 3421856 h 4036219"/>
              <a:gd name="connsiteX35" fmla="*/ 1881998 w 2210611"/>
              <a:gd name="connsiteY35" fmla="*/ 3400425 h 4036219"/>
              <a:gd name="connsiteX36" fmla="*/ 1924861 w 2210611"/>
              <a:gd name="connsiteY36" fmla="*/ 3328988 h 4036219"/>
              <a:gd name="connsiteX37" fmla="*/ 1939148 w 2210611"/>
              <a:gd name="connsiteY37" fmla="*/ 3307556 h 4036219"/>
              <a:gd name="connsiteX38" fmla="*/ 1953436 w 2210611"/>
              <a:gd name="connsiteY38" fmla="*/ 3286125 h 4036219"/>
              <a:gd name="connsiteX39" fmla="*/ 1974867 w 2210611"/>
              <a:gd name="connsiteY39" fmla="*/ 3236119 h 4036219"/>
              <a:gd name="connsiteX40" fmla="*/ 1996298 w 2210611"/>
              <a:gd name="connsiteY40" fmla="*/ 3178969 h 4036219"/>
              <a:gd name="connsiteX41" fmla="*/ 2010586 w 2210611"/>
              <a:gd name="connsiteY41" fmla="*/ 3150394 h 4036219"/>
              <a:gd name="connsiteX42" fmla="*/ 2039161 w 2210611"/>
              <a:gd name="connsiteY42" fmla="*/ 3093244 h 4036219"/>
              <a:gd name="connsiteX43" fmla="*/ 2060592 w 2210611"/>
              <a:gd name="connsiteY43" fmla="*/ 3043238 h 4036219"/>
              <a:gd name="connsiteX44" fmla="*/ 2074879 w 2210611"/>
              <a:gd name="connsiteY44" fmla="*/ 3014663 h 4036219"/>
              <a:gd name="connsiteX45" fmla="*/ 2082023 w 2210611"/>
              <a:gd name="connsiteY45" fmla="*/ 2993231 h 4036219"/>
              <a:gd name="connsiteX46" fmla="*/ 2096311 w 2210611"/>
              <a:gd name="connsiteY46" fmla="*/ 2943225 h 4036219"/>
              <a:gd name="connsiteX47" fmla="*/ 2110598 w 2210611"/>
              <a:gd name="connsiteY47" fmla="*/ 2886075 h 4036219"/>
              <a:gd name="connsiteX48" fmla="*/ 2117742 w 2210611"/>
              <a:gd name="connsiteY48" fmla="*/ 2850356 h 4036219"/>
              <a:gd name="connsiteX49" fmla="*/ 2139173 w 2210611"/>
              <a:gd name="connsiteY49" fmla="*/ 2786063 h 4036219"/>
              <a:gd name="connsiteX50" fmla="*/ 2146317 w 2210611"/>
              <a:gd name="connsiteY50" fmla="*/ 2728913 h 4036219"/>
              <a:gd name="connsiteX51" fmla="*/ 2160604 w 2210611"/>
              <a:gd name="connsiteY51" fmla="*/ 2671763 h 4036219"/>
              <a:gd name="connsiteX52" fmla="*/ 2167748 w 2210611"/>
              <a:gd name="connsiteY52" fmla="*/ 2614613 h 4036219"/>
              <a:gd name="connsiteX53" fmla="*/ 2182036 w 2210611"/>
              <a:gd name="connsiteY53" fmla="*/ 2557463 h 4036219"/>
              <a:gd name="connsiteX54" fmla="*/ 2189179 w 2210611"/>
              <a:gd name="connsiteY54" fmla="*/ 2493169 h 4036219"/>
              <a:gd name="connsiteX55" fmla="*/ 2196323 w 2210611"/>
              <a:gd name="connsiteY55" fmla="*/ 2378869 h 4036219"/>
              <a:gd name="connsiteX56" fmla="*/ 2203467 w 2210611"/>
              <a:gd name="connsiteY56" fmla="*/ 2336006 h 4036219"/>
              <a:gd name="connsiteX57" fmla="*/ 2210611 w 2210611"/>
              <a:gd name="connsiteY57" fmla="*/ 2264569 h 4036219"/>
              <a:gd name="connsiteX58" fmla="*/ 2203467 w 2210611"/>
              <a:gd name="connsiteY58" fmla="*/ 1750219 h 4036219"/>
              <a:gd name="connsiteX59" fmla="*/ 2196323 w 2210611"/>
              <a:gd name="connsiteY59" fmla="*/ 1714500 h 4036219"/>
              <a:gd name="connsiteX60" fmla="*/ 2167748 w 2210611"/>
              <a:gd name="connsiteY60" fmla="*/ 1521619 h 4036219"/>
              <a:gd name="connsiteX61" fmla="*/ 2153461 w 2210611"/>
              <a:gd name="connsiteY61" fmla="*/ 1478756 h 4036219"/>
              <a:gd name="connsiteX62" fmla="*/ 2146317 w 2210611"/>
              <a:gd name="connsiteY62" fmla="*/ 1435894 h 4036219"/>
              <a:gd name="connsiteX63" fmla="*/ 2124886 w 2210611"/>
              <a:gd name="connsiteY63" fmla="*/ 1350169 h 4036219"/>
              <a:gd name="connsiteX64" fmla="*/ 2117742 w 2210611"/>
              <a:gd name="connsiteY64" fmla="*/ 1314450 h 4036219"/>
              <a:gd name="connsiteX65" fmla="*/ 2103454 w 2210611"/>
              <a:gd name="connsiteY65" fmla="*/ 1278731 h 4036219"/>
              <a:gd name="connsiteX66" fmla="*/ 2089167 w 2210611"/>
              <a:gd name="connsiteY66" fmla="*/ 1235869 h 4036219"/>
              <a:gd name="connsiteX67" fmla="*/ 2067736 w 2210611"/>
              <a:gd name="connsiteY67" fmla="*/ 1207294 h 4036219"/>
              <a:gd name="connsiteX68" fmla="*/ 2039161 w 2210611"/>
              <a:gd name="connsiteY68" fmla="*/ 1135856 h 4036219"/>
              <a:gd name="connsiteX69" fmla="*/ 2017729 w 2210611"/>
              <a:gd name="connsiteY69" fmla="*/ 1100138 h 4036219"/>
              <a:gd name="connsiteX70" fmla="*/ 1989154 w 2210611"/>
              <a:gd name="connsiteY70" fmla="*/ 1021556 h 4036219"/>
              <a:gd name="connsiteX71" fmla="*/ 1946292 w 2210611"/>
              <a:gd name="connsiteY71" fmla="*/ 935831 h 4036219"/>
              <a:gd name="connsiteX72" fmla="*/ 1910573 w 2210611"/>
              <a:gd name="connsiteY72" fmla="*/ 850106 h 4036219"/>
              <a:gd name="connsiteX73" fmla="*/ 1896286 w 2210611"/>
              <a:gd name="connsiteY73" fmla="*/ 814388 h 4036219"/>
              <a:gd name="connsiteX74" fmla="*/ 1831992 w 2210611"/>
              <a:gd name="connsiteY74" fmla="*/ 707231 h 4036219"/>
              <a:gd name="connsiteX75" fmla="*/ 1810561 w 2210611"/>
              <a:gd name="connsiteY75" fmla="*/ 671513 h 4036219"/>
              <a:gd name="connsiteX76" fmla="*/ 1781986 w 2210611"/>
              <a:gd name="connsiteY76" fmla="*/ 635794 h 4036219"/>
              <a:gd name="connsiteX77" fmla="*/ 1760554 w 2210611"/>
              <a:gd name="connsiteY77" fmla="*/ 600075 h 4036219"/>
              <a:gd name="connsiteX78" fmla="*/ 1689117 w 2210611"/>
              <a:gd name="connsiteY78" fmla="*/ 492919 h 4036219"/>
              <a:gd name="connsiteX79" fmla="*/ 1667686 w 2210611"/>
              <a:gd name="connsiteY79" fmla="*/ 457200 h 4036219"/>
              <a:gd name="connsiteX80" fmla="*/ 1610536 w 2210611"/>
              <a:gd name="connsiteY80" fmla="*/ 400050 h 4036219"/>
              <a:gd name="connsiteX81" fmla="*/ 1581961 w 2210611"/>
              <a:gd name="connsiteY81" fmla="*/ 371475 h 4036219"/>
              <a:gd name="connsiteX82" fmla="*/ 1489092 w 2210611"/>
              <a:gd name="connsiteY82" fmla="*/ 292894 h 4036219"/>
              <a:gd name="connsiteX83" fmla="*/ 1467661 w 2210611"/>
              <a:gd name="connsiteY83" fmla="*/ 271463 h 4036219"/>
              <a:gd name="connsiteX84" fmla="*/ 1410511 w 2210611"/>
              <a:gd name="connsiteY84" fmla="*/ 228600 h 4036219"/>
              <a:gd name="connsiteX85" fmla="*/ 1317642 w 2210611"/>
              <a:gd name="connsiteY85" fmla="*/ 164306 h 4036219"/>
              <a:gd name="connsiteX86" fmla="*/ 1246204 w 2210611"/>
              <a:gd name="connsiteY86" fmla="*/ 128588 h 4036219"/>
              <a:gd name="connsiteX87" fmla="*/ 1217629 w 2210611"/>
              <a:gd name="connsiteY87" fmla="*/ 114300 h 4036219"/>
              <a:gd name="connsiteX88" fmla="*/ 1189054 w 2210611"/>
              <a:gd name="connsiteY88" fmla="*/ 107156 h 4036219"/>
              <a:gd name="connsiteX89" fmla="*/ 1153336 w 2210611"/>
              <a:gd name="connsiteY89" fmla="*/ 92869 h 4036219"/>
              <a:gd name="connsiteX90" fmla="*/ 1081898 w 2210611"/>
              <a:gd name="connsiteY90" fmla="*/ 78581 h 4036219"/>
              <a:gd name="connsiteX91" fmla="*/ 1046179 w 2210611"/>
              <a:gd name="connsiteY91" fmla="*/ 71438 h 4036219"/>
              <a:gd name="connsiteX92" fmla="*/ 1010461 w 2210611"/>
              <a:gd name="connsiteY92" fmla="*/ 57150 h 4036219"/>
              <a:gd name="connsiteX93" fmla="*/ 981886 w 2210611"/>
              <a:gd name="connsiteY93" fmla="*/ 50006 h 4036219"/>
              <a:gd name="connsiteX94" fmla="*/ 953311 w 2210611"/>
              <a:gd name="connsiteY94" fmla="*/ 35719 h 4036219"/>
              <a:gd name="connsiteX95" fmla="*/ 789004 w 2210611"/>
              <a:gd name="connsiteY95" fmla="*/ 0 h 4036219"/>
              <a:gd name="connsiteX96" fmla="*/ 681848 w 2210611"/>
              <a:gd name="connsiteY96" fmla="*/ 7144 h 4036219"/>
              <a:gd name="connsiteX97" fmla="*/ 603267 w 2210611"/>
              <a:gd name="connsiteY97" fmla="*/ 21431 h 4036219"/>
              <a:gd name="connsiteX98" fmla="*/ 531829 w 2210611"/>
              <a:gd name="connsiteY98" fmla="*/ 35719 h 4036219"/>
              <a:gd name="connsiteX99" fmla="*/ 510398 w 2210611"/>
              <a:gd name="connsiteY99" fmla="*/ 50006 h 4036219"/>
              <a:gd name="connsiteX100" fmla="*/ 467536 w 2210611"/>
              <a:gd name="connsiteY100" fmla="*/ 64294 h 4036219"/>
              <a:gd name="connsiteX101" fmla="*/ 417529 w 2210611"/>
              <a:gd name="connsiteY101" fmla="*/ 114300 h 4036219"/>
              <a:gd name="connsiteX102" fmla="*/ 388954 w 2210611"/>
              <a:gd name="connsiteY102" fmla="*/ 157163 h 4036219"/>
              <a:gd name="connsiteX103" fmla="*/ 360379 w 2210611"/>
              <a:gd name="connsiteY103" fmla="*/ 207169 h 4036219"/>
              <a:gd name="connsiteX104" fmla="*/ 346092 w 2210611"/>
              <a:gd name="connsiteY104" fmla="*/ 235744 h 4036219"/>
              <a:gd name="connsiteX105" fmla="*/ 324661 w 2210611"/>
              <a:gd name="connsiteY105" fmla="*/ 264319 h 4036219"/>
              <a:gd name="connsiteX106" fmla="*/ 303229 w 2210611"/>
              <a:gd name="connsiteY106" fmla="*/ 328613 h 4036219"/>
              <a:gd name="connsiteX107" fmla="*/ 296086 w 2210611"/>
              <a:gd name="connsiteY107" fmla="*/ 350044 h 4036219"/>
              <a:gd name="connsiteX108" fmla="*/ 288942 w 2210611"/>
              <a:gd name="connsiteY108" fmla="*/ 371475 h 4036219"/>
              <a:gd name="connsiteX109" fmla="*/ 281798 w 2210611"/>
              <a:gd name="connsiteY109" fmla="*/ 400050 h 4036219"/>
              <a:gd name="connsiteX110" fmla="*/ 288942 w 2210611"/>
              <a:gd name="connsiteY110" fmla="*/ 578644 h 4036219"/>
              <a:gd name="connsiteX111" fmla="*/ 260367 w 2210611"/>
              <a:gd name="connsiteY111" fmla="*/ 671513 h 4036219"/>
              <a:gd name="connsiteX112" fmla="*/ 238936 w 2210611"/>
              <a:gd name="connsiteY112" fmla="*/ 642938 h 4036219"/>
              <a:gd name="connsiteX113" fmla="*/ 174642 w 2210611"/>
              <a:gd name="connsiteY113" fmla="*/ 585788 h 4036219"/>
              <a:gd name="connsiteX114" fmla="*/ 103204 w 2210611"/>
              <a:gd name="connsiteY114" fmla="*/ 500063 h 4036219"/>
              <a:gd name="connsiteX115" fmla="*/ 60342 w 2210611"/>
              <a:gd name="connsiteY115" fmla="*/ 464344 h 4036219"/>
              <a:gd name="connsiteX116" fmla="*/ 3192 w 2210611"/>
              <a:gd name="connsiteY116" fmla="*/ 407194 h 4036219"/>
              <a:gd name="connsiteX117" fmla="*/ 60342 w 2210611"/>
              <a:gd name="connsiteY117" fmla="*/ 464344 h 4036219"/>
              <a:gd name="connsiteX118" fmla="*/ 96061 w 2210611"/>
              <a:gd name="connsiteY118" fmla="*/ 521494 h 4036219"/>
              <a:gd name="connsiteX119" fmla="*/ 146067 w 2210611"/>
              <a:gd name="connsiteY119" fmla="*/ 614363 h 4036219"/>
              <a:gd name="connsiteX120" fmla="*/ 217504 w 2210611"/>
              <a:gd name="connsiteY120" fmla="*/ 700088 h 4036219"/>
              <a:gd name="connsiteX121" fmla="*/ 253223 w 2210611"/>
              <a:gd name="connsiteY121" fmla="*/ 714375 h 4036219"/>
              <a:gd name="connsiteX122" fmla="*/ 331804 w 2210611"/>
              <a:gd name="connsiteY122" fmla="*/ 635794 h 4036219"/>
              <a:gd name="connsiteX123" fmla="*/ 403242 w 2210611"/>
              <a:gd name="connsiteY123" fmla="*/ 564356 h 4036219"/>
              <a:gd name="connsiteX124" fmla="*/ 481823 w 2210611"/>
              <a:gd name="connsiteY124" fmla="*/ 507206 h 4036219"/>
              <a:gd name="connsiteX125" fmla="*/ 524686 w 2210611"/>
              <a:gd name="connsiteY125" fmla="*/ 478631 h 4036219"/>
              <a:gd name="connsiteX126" fmla="*/ 553261 w 2210611"/>
              <a:gd name="connsiteY126" fmla="*/ 457200 h 4036219"/>
              <a:gd name="connsiteX127" fmla="*/ 574692 w 2210611"/>
              <a:gd name="connsiteY127" fmla="*/ 435769 h 4036219"/>
              <a:gd name="connsiteX128" fmla="*/ 617554 w 2210611"/>
              <a:gd name="connsiteY128" fmla="*/ 414338 h 4036219"/>
              <a:gd name="connsiteX129" fmla="*/ 638986 w 2210611"/>
              <a:gd name="connsiteY129" fmla="*/ 407194 h 4036219"/>
              <a:gd name="connsiteX130" fmla="*/ 638986 w 2210611"/>
              <a:gd name="connsiteY130" fmla="*/ 378619 h 4036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210611" h="4036219">
                <a:moveTo>
                  <a:pt x="496111" y="3493294"/>
                </a:moveTo>
                <a:cubicBezTo>
                  <a:pt x="500873" y="3509963"/>
                  <a:pt x="503960" y="3527204"/>
                  <a:pt x="510398" y="3543300"/>
                </a:cubicBezTo>
                <a:cubicBezTo>
                  <a:pt x="513587" y="3551272"/>
                  <a:pt x="522427" y="3556448"/>
                  <a:pt x="524686" y="3564731"/>
                </a:cubicBezTo>
                <a:cubicBezTo>
                  <a:pt x="529737" y="3583253"/>
                  <a:pt x="529114" y="3602876"/>
                  <a:pt x="531829" y="3621881"/>
                </a:cubicBezTo>
                <a:cubicBezTo>
                  <a:pt x="533877" y="3636220"/>
                  <a:pt x="536304" y="3650507"/>
                  <a:pt x="538973" y="3664744"/>
                </a:cubicBezTo>
                <a:cubicBezTo>
                  <a:pt x="541732" y="3679459"/>
                  <a:pt x="552812" y="3739447"/>
                  <a:pt x="560404" y="3764756"/>
                </a:cubicBezTo>
                <a:cubicBezTo>
                  <a:pt x="564732" y="3779181"/>
                  <a:pt x="567957" y="3794148"/>
                  <a:pt x="574692" y="3807619"/>
                </a:cubicBezTo>
                <a:cubicBezTo>
                  <a:pt x="579454" y="3817144"/>
                  <a:pt x="584784" y="3826406"/>
                  <a:pt x="588979" y="3836194"/>
                </a:cubicBezTo>
                <a:cubicBezTo>
                  <a:pt x="606275" y="3876551"/>
                  <a:pt x="609455" y="3906675"/>
                  <a:pt x="638986" y="3936206"/>
                </a:cubicBezTo>
                <a:cubicBezTo>
                  <a:pt x="655006" y="3952226"/>
                  <a:pt x="675761" y="3962869"/>
                  <a:pt x="696136" y="3971925"/>
                </a:cubicBezTo>
                <a:cubicBezTo>
                  <a:pt x="707854" y="3977133"/>
                  <a:pt x="720385" y="3980478"/>
                  <a:pt x="731854" y="3986213"/>
                </a:cubicBezTo>
                <a:cubicBezTo>
                  <a:pt x="803571" y="4022072"/>
                  <a:pt x="694226" y="3977230"/>
                  <a:pt x="781861" y="4014788"/>
                </a:cubicBezTo>
                <a:cubicBezTo>
                  <a:pt x="788782" y="4017754"/>
                  <a:pt x="796080" y="4019767"/>
                  <a:pt x="803292" y="4021931"/>
                </a:cubicBezTo>
                <a:cubicBezTo>
                  <a:pt x="819897" y="4026912"/>
                  <a:pt x="836629" y="4031456"/>
                  <a:pt x="853298" y="4036219"/>
                </a:cubicBezTo>
                <a:cubicBezTo>
                  <a:pt x="903784" y="4026122"/>
                  <a:pt x="877499" y="4032914"/>
                  <a:pt x="931879" y="4014788"/>
                </a:cubicBezTo>
                <a:lnTo>
                  <a:pt x="953311" y="4007644"/>
                </a:lnTo>
                <a:cubicBezTo>
                  <a:pt x="960455" y="4005263"/>
                  <a:pt x="967288" y="4001565"/>
                  <a:pt x="974742" y="4000500"/>
                </a:cubicBezTo>
                <a:cubicBezTo>
                  <a:pt x="1062539" y="3987957"/>
                  <a:pt x="1007943" y="3994406"/>
                  <a:pt x="1139048" y="3986213"/>
                </a:cubicBezTo>
                <a:cubicBezTo>
                  <a:pt x="1146192" y="3983832"/>
                  <a:pt x="1153214" y="3981050"/>
                  <a:pt x="1160479" y="3979069"/>
                </a:cubicBezTo>
                <a:cubicBezTo>
                  <a:pt x="1249130" y="3954891"/>
                  <a:pt x="1189721" y="3974082"/>
                  <a:pt x="1239061" y="3957638"/>
                </a:cubicBezTo>
                <a:cubicBezTo>
                  <a:pt x="1314103" y="3965141"/>
                  <a:pt x="1306894" y="3969183"/>
                  <a:pt x="1381936" y="3957638"/>
                </a:cubicBezTo>
                <a:cubicBezTo>
                  <a:pt x="1407872" y="3953648"/>
                  <a:pt x="1401252" y="3947979"/>
                  <a:pt x="1424798" y="3936206"/>
                </a:cubicBezTo>
                <a:cubicBezTo>
                  <a:pt x="1431533" y="3932838"/>
                  <a:pt x="1439085" y="3931444"/>
                  <a:pt x="1446229" y="3929063"/>
                </a:cubicBezTo>
                <a:cubicBezTo>
                  <a:pt x="1570756" y="3846046"/>
                  <a:pt x="1395000" y="3965699"/>
                  <a:pt x="1539098" y="3857625"/>
                </a:cubicBezTo>
                <a:cubicBezTo>
                  <a:pt x="1550206" y="3849294"/>
                  <a:pt x="1563103" y="3843648"/>
                  <a:pt x="1574817" y="3836194"/>
                </a:cubicBezTo>
                <a:cubicBezTo>
                  <a:pt x="1612255" y="3812370"/>
                  <a:pt x="1618584" y="3810172"/>
                  <a:pt x="1646254" y="3779044"/>
                </a:cubicBezTo>
                <a:cubicBezTo>
                  <a:pt x="1672454" y="3749569"/>
                  <a:pt x="1681126" y="3733879"/>
                  <a:pt x="1703404" y="3700463"/>
                </a:cubicBezTo>
                <a:cubicBezTo>
                  <a:pt x="1708167" y="3693319"/>
                  <a:pt x="1713274" y="3686393"/>
                  <a:pt x="1717692" y="3679031"/>
                </a:cubicBezTo>
                <a:cubicBezTo>
                  <a:pt x="1724836" y="3667125"/>
                  <a:pt x="1730599" y="3654273"/>
                  <a:pt x="1739123" y="3643313"/>
                </a:cubicBezTo>
                <a:cubicBezTo>
                  <a:pt x="1747393" y="3632680"/>
                  <a:pt x="1759428" y="3625371"/>
                  <a:pt x="1767698" y="3614738"/>
                </a:cubicBezTo>
                <a:cubicBezTo>
                  <a:pt x="1829827" y="3534858"/>
                  <a:pt x="1753481" y="3614666"/>
                  <a:pt x="1810561" y="3557588"/>
                </a:cubicBezTo>
                <a:cubicBezTo>
                  <a:pt x="1828512" y="3503728"/>
                  <a:pt x="1804299" y="3570108"/>
                  <a:pt x="1831992" y="3514725"/>
                </a:cubicBezTo>
                <a:cubicBezTo>
                  <a:pt x="1835360" y="3507990"/>
                  <a:pt x="1836170" y="3500215"/>
                  <a:pt x="1839136" y="3493294"/>
                </a:cubicBezTo>
                <a:cubicBezTo>
                  <a:pt x="1843331" y="3483506"/>
                  <a:pt x="1849468" y="3474607"/>
                  <a:pt x="1853423" y="3464719"/>
                </a:cubicBezTo>
                <a:cubicBezTo>
                  <a:pt x="1859016" y="3450736"/>
                  <a:pt x="1861594" y="3435619"/>
                  <a:pt x="1867711" y="3421856"/>
                </a:cubicBezTo>
                <a:cubicBezTo>
                  <a:pt x="1871198" y="3414010"/>
                  <a:pt x="1877498" y="3407737"/>
                  <a:pt x="1881998" y="3400425"/>
                </a:cubicBezTo>
                <a:cubicBezTo>
                  <a:pt x="1896552" y="3376775"/>
                  <a:pt x="1910307" y="3352638"/>
                  <a:pt x="1924861" y="3328988"/>
                </a:cubicBezTo>
                <a:cubicBezTo>
                  <a:pt x="1929361" y="3321676"/>
                  <a:pt x="1934385" y="3314700"/>
                  <a:pt x="1939148" y="3307556"/>
                </a:cubicBezTo>
                <a:lnTo>
                  <a:pt x="1953436" y="3286125"/>
                </a:lnTo>
                <a:cubicBezTo>
                  <a:pt x="1971436" y="3214119"/>
                  <a:pt x="1947460" y="3296415"/>
                  <a:pt x="1974867" y="3236119"/>
                </a:cubicBezTo>
                <a:cubicBezTo>
                  <a:pt x="1983286" y="3217597"/>
                  <a:pt x="1988473" y="3197749"/>
                  <a:pt x="1996298" y="3178969"/>
                </a:cubicBezTo>
                <a:cubicBezTo>
                  <a:pt x="2000394" y="3169139"/>
                  <a:pt x="2005823" y="3159919"/>
                  <a:pt x="2010586" y="3150394"/>
                </a:cubicBezTo>
                <a:cubicBezTo>
                  <a:pt x="2023120" y="3100254"/>
                  <a:pt x="2008802" y="3141818"/>
                  <a:pt x="2039161" y="3093244"/>
                </a:cubicBezTo>
                <a:cubicBezTo>
                  <a:pt x="2060695" y="3058790"/>
                  <a:pt x="2047337" y="3074166"/>
                  <a:pt x="2060592" y="3043238"/>
                </a:cubicBezTo>
                <a:cubicBezTo>
                  <a:pt x="2064787" y="3033450"/>
                  <a:pt x="2070684" y="3024451"/>
                  <a:pt x="2074879" y="3014663"/>
                </a:cubicBezTo>
                <a:cubicBezTo>
                  <a:pt x="2077845" y="3007741"/>
                  <a:pt x="2079859" y="3000444"/>
                  <a:pt x="2082023" y="2993231"/>
                </a:cubicBezTo>
                <a:cubicBezTo>
                  <a:pt x="2087005" y="2976626"/>
                  <a:pt x="2091844" y="2959975"/>
                  <a:pt x="2096311" y="2943225"/>
                </a:cubicBezTo>
                <a:cubicBezTo>
                  <a:pt x="2101371" y="2924252"/>
                  <a:pt x="2106747" y="2905330"/>
                  <a:pt x="2110598" y="2886075"/>
                </a:cubicBezTo>
                <a:cubicBezTo>
                  <a:pt x="2112979" y="2874169"/>
                  <a:pt x="2114253" y="2861986"/>
                  <a:pt x="2117742" y="2850356"/>
                </a:cubicBezTo>
                <a:cubicBezTo>
                  <a:pt x="2131235" y="2805379"/>
                  <a:pt x="2132319" y="2827187"/>
                  <a:pt x="2139173" y="2786063"/>
                </a:cubicBezTo>
                <a:cubicBezTo>
                  <a:pt x="2142329" y="2767126"/>
                  <a:pt x="2142779" y="2747782"/>
                  <a:pt x="2146317" y="2728913"/>
                </a:cubicBezTo>
                <a:cubicBezTo>
                  <a:pt x="2149936" y="2709613"/>
                  <a:pt x="2158168" y="2691248"/>
                  <a:pt x="2160604" y="2671763"/>
                </a:cubicBezTo>
                <a:cubicBezTo>
                  <a:pt x="2162985" y="2652713"/>
                  <a:pt x="2164210" y="2633482"/>
                  <a:pt x="2167748" y="2614613"/>
                </a:cubicBezTo>
                <a:cubicBezTo>
                  <a:pt x="2171367" y="2595313"/>
                  <a:pt x="2182036" y="2557463"/>
                  <a:pt x="2182036" y="2557463"/>
                </a:cubicBezTo>
                <a:cubicBezTo>
                  <a:pt x="2184417" y="2536032"/>
                  <a:pt x="2187460" y="2514664"/>
                  <a:pt x="2189179" y="2493169"/>
                </a:cubicBezTo>
                <a:cubicBezTo>
                  <a:pt x="2192223" y="2455116"/>
                  <a:pt x="2192867" y="2416887"/>
                  <a:pt x="2196323" y="2378869"/>
                </a:cubicBezTo>
                <a:cubicBezTo>
                  <a:pt x="2197634" y="2364444"/>
                  <a:pt x="2201670" y="2350379"/>
                  <a:pt x="2203467" y="2336006"/>
                </a:cubicBezTo>
                <a:cubicBezTo>
                  <a:pt x="2206435" y="2312260"/>
                  <a:pt x="2208230" y="2288381"/>
                  <a:pt x="2210611" y="2264569"/>
                </a:cubicBezTo>
                <a:cubicBezTo>
                  <a:pt x="2208230" y="2093119"/>
                  <a:pt x="2207919" y="1921628"/>
                  <a:pt x="2203467" y="1750219"/>
                </a:cubicBezTo>
                <a:cubicBezTo>
                  <a:pt x="2203152" y="1738081"/>
                  <a:pt x="2198124" y="1726508"/>
                  <a:pt x="2196323" y="1714500"/>
                </a:cubicBezTo>
                <a:cubicBezTo>
                  <a:pt x="2194658" y="1703400"/>
                  <a:pt x="2174735" y="1542582"/>
                  <a:pt x="2167748" y="1521619"/>
                </a:cubicBezTo>
                <a:cubicBezTo>
                  <a:pt x="2162986" y="1507331"/>
                  <a:pt x="2157114" y="1493367"/>
                  <a:pt x="2153461" y="1478756"/>
                </a:cubicBezTo>
                <a:cubicBezTo>
                  <a:pt x="2149948" y="1464704"/>
                  <a:pt x="2149459" y="1450034"/>
                  <a:pt x="2146317" y="1435894"/>
                </a:cubicBezTo>
                <a:cubicBezTo>
                  <a:pt x="2139927" y="1407141"/>
                  <a:pt x="2131632" y="1378840"/>
                  <a:pt x="2124886" y="1350169"/>
                </a:cubicBezTo>
                <a:cubicBezTo>
                  <a:pt x="2122105" y="1338350"/>
                  <a:pt x="2121231" y="1326080"/>
                  <a:pt x="2117742" y="1314450"/>
                </a:cubicBezTo>
                <a:cubicBezTo>
                  <a:pt x="2114057" y="1302167"/>
                  <a:pt x="2107836" y="1290782"/>
                  <a:pt x="2103454" y="1278731"/>
                </a:cubicBezTo>
                <a:cubicBezTo>
                  <a:pt x="2098307" y="1264578"/>
                  <a:pt x="2095902" y="1249339"/>
                  <a:pt x="2089167" y="1235869"/>
                </a:cubicBezTo>
                <a:cubicBezTo>
                  <a:pt x="2083842" y="1225220"/>
                  <a:pt x="2073061" y="1217943"/>
                  <a:pt x="2067736" y="1207294"/>
                </a:cubicBezTo>
                <a:cubicBezTo>
                  <a:pt x="2056266" y="1184355"/>
                  <a:pt x="2052357" y="1157848"/>
                  <a:pt x="2039161" y="1135856"/>
                </a:cubicBezTo>
                <a:cubicBezTo>
                  <a:pt x="2032017" y="1123950"/>
                  <a:pt x="2023294" y="1112859"/>
                  <a:pt x="2017729" y="1100138"/>
                </a:cubicBezTo>
                <a:cubicBezTo>
                  <a:pt x="2006557" y="1074603"/>
                  <a:pt x="2000267" y="1047117"/>
                  <a:pt x="1989154" y="1021556"/>
                </a:cubicBezTo>
                <a:cubicBezTo>
                  <a:pt x="1976416" y="992258"/>
                  <a:pt x="1956395" y="966139"/>
                  <a:pt x="1946292" y="935831"/>
                </a:cubicBezTo>
                <a:cubicBezTo>
                  <a:pt x="1920312" y="857896"/>
                  <a:pt x="1945782" y="927567"/>
                  <a:pt x="1910573" y="850106"/>
                </a:cubicBezTo>
                <a:cubicBezTo>
                  <a:pt x="1905267" y="838432"/>
                  <a:pt x="1902466" y="825624"/>
                  <a:pt x="1896286" y="814388"/>
                </a:cubicBezTo>
                <a:cubicBezTo>
                  <a:pt x="1876212" y="777889"/>
                  <a:pt x="1853423" y="742950"/>
                  <a:pt x="1831992" y="707231"/>
                </a:cubicBezTo>
                <a:cubicBezTo>
                  <a:pt x="1824848" y="695325"/>
                  <a:pt x="1819235" y="682355"/>
                  <a:pt x="1810561" y="671513"/>
                </a:cubicBezTo>
                <a:cubicBezTo>
                  <a:pt x="1801036" y="659607"/>
                  <a:pt x="1790730" y="648285"/>
                  <a:pt x="1781986" y="635794"/>
                </a:cubicBezTo>
                <a:cubicBezTo>
                  <a:pt x="1774023" y="624419"/>
                  <a:pt x="1768517" y="611450"/>
                  <a:pt x="1760554" y="600075"/>
                </a:cubicBezTo>
                <a:cubicBezTo>
                  <a:pt x="1680198" y="485282"/>
                  <a:pt x="1802536" y="681952"/>
                  <a:pt x="1689117" y="492919"/>
                </a:cubicBezTo>
                <a:cubicBezTo>
                  <a:pt x="1681973" y="481013"/>
                  <a:pt x="1677504" y="467018"/>
                  <a:pt x="1667686" y="457200"/>
                </a:cubicBezTo>
                <a:lnTo>
                  <a:pt x="1610536" y="400050"/>
                </a:lnTo>
                <a:cubicBezTo>
                  <a:pt x="1601011" y="390525"/>
                  <a:pt x="1592244" y="380176"/>
                  <a:pt x="1581961" y="371475"/>
                </a:cubicBezTo>
                <a:cubicBezTo>
                  <a:pt x="1551005" y="345281"/>
                  <a:pt x="1517766" y="321568"/>
                  <a:pt x="1489092" y="292894"/>
                </a:cubicBezTo>
                <a:cubicBezTo>
                  <a:pt x="1481948" y="285750"/>
                  <a:pt x="1475480" y="277860"/>
                  <a:pt x="1467661" y="271463"/>
                </a:cubicBezTo>
                <a:cubicBezTo>
                  <a:pt x="1449231" y="256384"/>
                  <a:pt x="1429561" y="242888"/>
                  <a:pt x="1410511" y="228600"/>
                </a:cubicBezTo>
                <a:cubicBezTo>
                  <a:pt x="1368959" y="197436"/>
                  <a:pt x="1375338" y="201397"/>
                  <a:pt x="1317642" y="164306"/>
                </a:cubicBezTo>
                <a:cubicBezTo>
                  <a:pt x="1269226" y="133181"/>
                  <a:pt x="1296386" y="150891"/>
                  <a:pt x="1246204" y="128588"/>
                </a:cubicBezTo>
                <a:cubicBezTo>
                  <a:pt x="1236472" y="124263"/>
                  <a:pt x="1227600" y="118039"/>
                  <a:pt x="1217629" y="114300"/>
                </a:cubicBezTo>
                <a:cubicBezTo>
                  <a:pt x="1208436" y="110853"/>
                  <a:pt x="1198368" y="110261"/>
                  <a:pt x="1189054" y="107156"/>
                </a:cubicBezTo>
                <a:cubicBezTo>
                  <a:pt x="1176889" y="103101"/>
                  <a:pt x="1165726" y="96173"/>
                  <a:pt x="1153336" y="92869"/>
                </a:cubicBezTo>
                <a:cubicBezTo>
                  <a:pt x="1129872" y="86612"/>
                  <a:pt x="1105711" y="83343"/>
                  <a:pt x="1081898" y="78581"/>
                </a:cubicBezTo>
                <a:lnTo>
                  <a:pt x="1046179" y="71438"/>
                </a:lnTo>
                <a:cubicBezTo>
                  <a:pt x="1034273" y="66675"/>
                  <a:pt x="1022626" y="61205"/>
                  <a:pt x="1010461" y="57150"/>
                </a:cubicBezTo>
                <a:cubicBezTo>
                  <a:pt x="1001147" y="54045"/>
                  <a:pt x="991079" y="53453"/>
                  <a:pt x="981886" y="50006"/>
                </a:cubicBezTo>
                <a:cubicBezTo>
                  <a:pt x="971915" y="46267"/>
                  <a:pt x="963466" y="38926"/>
                  <a:pt x="953311" y="35719"/>
                </a:cubicBezTo>
                <a:cubicBezTo>
                  <a:pt x="859969" y="6243"/>
                  <a:pt x="866027" y="9628"/>
                  <a:pt x="789004" y="0"/>
                </a:cubicBezTo>
                <a:cubicBezTo>
                  <a:pt x="753285" y="2381"/>
                  <a:pt x="717499" y="3903"/>
                  <a:pt x="681848" y="7144"/>
                </a:cubicBezTo>
                <a:cubicBezTo>
                  <a:pt x="615275" y="13196"/>
                  <a:pt x="652170" y="11651"/>
                  <a:pt x="603267" y="21431"/>
                </a:cubicBezTo>
                <a:cubicBezTo>
                  <a:pt x="515713" y="38941"/>
                  <a:pt x="598185" y="19129"/>
                  <a:pt x="531829" y="35719"/>
                </a:cubicBezTo>
                <a:cubicBezTo>
                  <a:pt x="524685" y="40481"/>
                  <a:pt x="518244" y="46519"/>
                  <a:pt x="510398" y="50006"/>
                </a:cubicBezTo>
                <a:cubicBezTo>
                  <a:pt x="496636" y="56123"/>
                  <a:pt x="467536" y="64294"/>
                  <a:pt x="467536" y="64294"/>
                </a:cubicBezTo>
                <a:cubicBezTo>
                  <a:pt x="450867" y="80963"/>
                  <a:pt x="430605" y="94686"/>
                  <a:pt x="417529" y="114300"/>
                </a:cubicBezTo>
                <a:cubicBezTo>
                  <a:pt x="408004" y="128588"/>
                  <a:pt x="397474" y="142254"/>
                  <a:pt x="388954" y="157163"/>
                </a:cubicBezTo>
                <a:cubicBezTo>
                  <a:pt x="379429" y="173832"/>
                  <a:pt x="369572" y="190315"/>
                  <a:pt x="360379" y="207169"/>
                </a:cubicBezTo>
                <a:cubicBezTo>
                  <a:pt x="355280" y="216518"/>
                  <a:pt x="351736" y="226713"/>
                  <a:pt x="346092" y="235744"/>
                </a:cubicBezTo>
                <a:cubicBezTo>
                  <a:pt x="339782" y="245840"/>
                  <a:pt x="331805" y="254794"/>
                  <a:pt x="324661" y="264319"/>
                </a:cubicBezTo>
                <a:lnTo>
                  <a:pt x="303229" y="328613"/>
                </a:lnTo>
                <a:lnTo>
                  <a:pt x="296086" y="350044"/>
                </a:lnTo>
                <a:cubicBezTo>
                  <a:pt x="293705" y="357188"/>
                  <a:pt x="290768" y="364170"/>
                  <a:pt x="288942" y="371475"/>
                </a:cubicBezTo>
                <a:lnTo>
                  <a:pt x="281798" y="400050"/>
                </a:lnTo>
                <a:cubicBezTo>
                  <a:pt x="284179" y="459581"/>
                  <a:pt x="288942" y="519065"/>
                  <a:pt x="288942" y="578644"/>
                </a:cubicBezTo>
                <a:cubicBezTo>
                  <a:pt x="288942" y="688727"/>
                  <a:pt x="311775" y="688647"/>
                  <a:pt x="260367" y="671513"/>
                </a:cubicBezTo>
                <a:cubicBezTo>
                  <a:pt x="253223" y="661988"/>
                  <a:pt x="247355" y="651357"/>
                  <a:pt x="238936" y="642938"/>
                </a:cubicBezTo>
                <a:cubicBezTo>
                  <a:pt x="170287" y="574287"/>
                  <a:pt x="256404" y="682414"/>
                  <a:pt x="174642" y="585788"/>
                </a:cubicBezTo>
                <a:cubicBezTo>
                  <a:pt x="124790" y="526873"/>
                  <a:pt x="147999" y="540379"/>
                  <a:pt x="103204" y="500063"/>
                </a:cubicBezTo>
                <a:cubicBezTo>
                  <a:pt x="89380" y="487621"/>
                  <a:pt x="73971" y="476999"/>
                  <a:pt x="60342" y="464344"/>
                </a:cubicBezTo>
                <a:cubicBezTo>
                  <a:pt x="40600" y="446012"/>
                  <a:pt x="-13638" y="386157"/>
                  <a:pt x="3192" y="407194"/>
                </a:cubicBezTo>
                <a:cubicBezTo>
                  <a:pt x="39205" y="452210"/>
                  <a:pt x="19569" y="433765"/>
                  <a:pt x="60342" y="464344"/>
                </a:cubicBezTo>
                <a:cubicBezTo>
                  <a:pt x="72248" y="483394"/>
                  <a:pt x="84915" y="501989"/>
                  <a:pt x="96061" y="521494"/>
                </a:cubicBezTo>
                <a:cubicBezTo>
                  <a:pt x="125726" y="573407"/>
                  <a:pt x="109990" y="560247"/>
                  <a:pt x="146067" y="614363"/>
                </a:cubicBezTo>
                <a:cubicBezTo>
                  <a:pt x="154711" y="627329"/>
                  <a:pt x="196020" y="685765"/>
                  <a:pt x="217504" y="700088"/>
                </a:cubicBezTo>
                <a:cubicBezTo>
                  <a:pt x="228174" y="707201"/>
                  <a:pt x="241317" y="709613"/>
                  <a:pt x="253223" y="714375"/>
                </a:cubicBezTo>
                <a:cubicBezTo>
                  <a:pt x="335021" y="659843"/>
                  <a:pt x="259991" y="717183"/>
                  <a:pt x="331804" y="635794"/>
                </a:cubicBezTo>
                <a:cubicBezTo>
                  <a:pt x="354085" y="610542"/>
                  <a:pt x="376007" y="584163"/>
                  <a:pt x="403242" y="564356"/>
                </a:cubicBezTo>
                <a:cubicBezTo>
                  <a:pt x="429436" y="545306"/>
                  <a:pt x="454874" y="525172"/>
                  <a:pt x="481823" y="507206"/>
                </a:cubicBezTo>
                <a:cubicBezTo>
                  <a:pt x="496111" y="497681"/>
                  <a:pt x="510949" y="488934"/>
                  <a:pt x="524686" y="478631"/>
                </a:cubicBezTo>
                <a:cubicBezTo>
                  <a:pt x="534211" y="471487"/>
                  <a:pt x="544221" y="464948"/>
                  <a:pt x="553261" y="457200"/>
                </a:cubicBezTo>
                <a:cubicBezTo>
                  <a:pt x="560932" y="450625"/>
                  <a:pt x="566286" y="441373"/>
                  <a:pt x="574692" y="435769"/>
                </a:cubicBezTo>
                <a:cubicBezTo>
                  <a:pt x="587983" y="426908"/>
                  <a:pt x="602957" y="420826"/>
                  <a:pt x="617554" y="414338"/>
                </a:cubicBezTo>
                <a:cubicBezTo>
                  <a:pt x="624435" y="411280"/>
                  <a:pt x="635112" y="413651"/>
                  <a:pt x="638986" y="407194"/>
                </a:cubicBezTo>
                <a:cubicBezTo>
                  <a:pt x="643887" y="399026"/>
                  <a:pt x="638986" y="388144"/>
                  <a:pt x="638986" y="378619"/>
                </a:cubicBezTo>
              </a:path>
            </a:pathLst>
          </a:custGeom>
          <a:noFill/>
          <a:ln w="762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04800" y="2418423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1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126962" y="3028753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1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581317" y="1987344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3581317" y="2690673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581317" y="3388139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3581400" y="4062273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581400" y="4765602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3581400" y="5463068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403664" y="1967626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5403664" y="2670955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5403664" y="3368421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6629400" y="2060291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629400" y="2763620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629400" y="3461086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7861012" y="2206888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861012" y="2910217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7861012" y="3607683"/>
            <a:ext cx="822246" cy="5567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lvl="1" algn="ctr"/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791200" y="1066800"/>
            <a:ext cx="1792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Multiscalar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079392" y="1066800"/>
            <a:ext cx="21323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Conventional</a:t>
            </a:r>
          </a:p>
        </p:txBody>
      </p:sp>
    </p:spTree>
    <p:extLst>
      <p:ext uri="{BB962C8B-B14F-4D97-AF65-F5344CB8AC3E}">
        <p14:creationId xmlns:p14="http://schemas.microsoft.com/office/powerpoint/2010/main" val="38248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Multiscalar</a:t>
            </a:r>
            <a:r>
              <a:rPr lang="en-US" dirty="0" smtClean="0"/>
              <a:t> CFG walk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instruction-instruction</a:t>
            </a:r>
          </a:p>
          <a:p>
            <a:r>
              <a:rPr lang="en-US" dirty="0" smtClean="0"/>
              <a:t>Not Basic-Block </a:t>
            </a:r>
            <a:r>
              <a:rPr lang="en-US" dirty="0" err="1" smtClean="0"/>
              <a:t>Basic-Block</a:t>
            </a:r>
            <a:endParaRPr lang="en-US" dirty="0" smtClean="0"/>
          </a:p>
          <a:p>
            <a:r>
              <a:rPr lang="en-US" dirty="0" smtClean="0"/>
              <a:t>Hierarchical:</a:t>
            </a:r>
          </a:p>
          <a:p>
            <a:pPr lvl="1"/>
            <a:r>
              <a:rPr lang="en-US" dirty="0" smtClean="0"/>
              <a:t>Task-Task</a:t>
            </a:r>
          </a:p>
          <a:p>
            <a:pPr lvl="1"/>
            <a:r>
              <a:rPr lang="en-US" dirty="0" smtClean="0"/>
              <a:t>Instruction-Instruction</a:t>
            </a:r>
          </a:p>
          <a:p>
            <a:r>
              <a:rPr lang="en-US" dirty="0" smtClean="0"/>
              <a:t>Task?</a:t>
            </a:r>
          </a:p>
          <a:p>
            <a:pPr lvl="1"/>
            <a:r>
              <a:rPr lang="en-US" dirty="0" smtClean="0"/>
              <a:t>Portion of the CFG</a:t>
            </a:r>
          </a:p>
          <a:p>
            <a:pPr lvl="1"/>
            <a:r>
              <a:rPr lang="en-US" dirty="0" smtClean="0"/>
              <a:t>Execution corresponds to contiguous region of the dynamic instruction sequence</a:t>
            </a:r>
          </a:p>
          <a:p>
            <a:pPr lvl="2"/>
            <a:r>
              <a:rPr lang="en-US" dirty="0" smtClean="0"/>
              <a:t>Part of basic block</a:t>
            </a:r>
          </a:p>
          <a:p>
            <a:pPr lvl="2"/>
            <a:r>
              <a:rPr lang="en-US" dirty="0" smtClean="0"/>
              <a:t>Sequence of basic blocks</a:t>
            </a:r>
          </a:p>
          <a:p>
            <a:pPr lvl="2"/>
            <a:r>
              <a:rPr lang="en-US" dirty="0" smtClean="0"/>
              <a:t>Loop iteration</a:t>
            </a:r>
          </a:p>
          <a:p>
            <a:pPr lvl="2"/>
            <a:r>
              <a:rPr lang="en-US" dirty="0" smtClean="0"/>
              <a:t>Loop</a:t>
            </a:r>
          </a:p>
          <a:p>
            <a:pPr lvl="2"/>
            <a:r>
              <a:rPr lang="en-US" dirty="0" smtClean="0"/>
              <a:t>Function call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7820891" y="1094509"/>
            <a:ext cx="651164" cy="5437909"/>
          </a:xfrm>
          <a:custGeom>
            <a:avLst/>
            <a:gdLst>
              <a:gd name="connsiteX0" fmla="*/ 401782 w 651164"/>
              <a:gd name="connsiteY0" fmla="*/ 0 h 5437909"/>
              <a:gd name="connsiteX1" fmla="*/ 374073 w 651164"/>
              <a:gd name="connsiteY1" fmla="*/ 117764 h 5437909"/>
              <a:gd name="connsiteX2" fmla="*/ 367145 w 651164"/>
              <a:gd name="connsiteY2" fmla="*/ 173182 h 5437909"/>
              <a:gd name="connsiteX3" fmla="*/ 512618 w 651164"/>
              <a:gd name="connsiteY3" fmla="*/ 2112818 h 5437909"/>
              <a:gd name="connsiteX4" fmla="*/ 526473 w 651164"/>
              <a:gd name="connsiteY4" fmla="*/ 2493818 h 5437909"/>
              <a:gd name="connsiteX5" fmla="*/ 519545 w 651164"/>
              <a:gd name="connsiteY5" fmla="*/ 2646218 h 5437909"/>
              <a:gd name="connsiteX6" fmla="*/ 533400 w 651164"/>
              <a:gd name="connsiteY6" fmla="*/ 3013364 h 5437909"/>
              <a:gd name="connsiteX7" fmla="*/ 519545 w 651164"/>
              <a:gd name="connsiteY7" fmla="*/ 3283527 h 5437909"/>
              <a:gd name="connsiteX8" fmla="*/ 498764 w 651164"/>
              <a:gd name="connsiteY8" fmla="*/ 3505200 h 5437909"/>
              <a:gd name="connsiteX9" fmla="*/ 491836 w 651164"/>
              <a:gd name="connsiteY9" fmla="*/ 3539836 h 5437909"/>
              <a:gd name="connsiteX10" fmla="*/ 471054 w 651164"/>
              <a:gd name="connsiteY10" fmla="*/ 3664527 h 5437909"/>
              <a:gd name="connsiteX11" fmla="*/ 457200 w 651164"/>
              <a:gd name="connsiteY11" fmla="*/ 3754582 h 5437909"/>
              <a:gd name="connsiteX12" fmla="*/ 443345 w 651164"/>
              <a:gd name="connsiteY12" fmla="*/ 3796146 h 5437909"/>
              <a:gd name="connsiteX13" fmla="*/ 436418 w 651164"/>
              <a:gd name="connsiteY13" fmla="*/ 3830782 h 5437909"/>
              <a:gd name="connsiteX14" fmla="*/ 422564 w 651164"/>
              <a:gd name="connsiteY14" fmla="*/ 3865418 h 5437909"/>
              <a:gd name="connsiteX15" fmla="*/ 415636 w 651164"/>
              <a:gd name="connsiteY15" fmla="*/ 3900055 h 5437909"/>
              <a:gd name="connsiteX16" fmla="*/ 401782 w 651164"/>
              <a:gd name="connsiteY16" fmla="*/ 3927764 h 5437909"/>
              <a:gd name="connsiteX17" fmla="*/ 381000 w 651164"/>
              <a:gd name="connsiteY17" fmla="*/ 3990109 h 5437909"/>
              <a:gd name="connsiteX18" fmla="*/ 367145 w 651164"/>
              <a:gd name="connsiteY18" fmla="*/ 4045527 h 5437909"/>
              <a:gd name="connsiteX19" fmla="*/ 346364 w 651164"/>
              <a:gd name="connsiteY19" fmla="*/ 4135582 h 5437909"/>
              <a:gd name="connsiteX20" fmla="*/ 332509 w 651164"/>
              <a:gd name="connsiteY20" fmla="*/ 4163291 h 5437909"/>
              <a:gd name="connsiteX21" fmla="*/ 318654 w 651164"/>
              <a:gd name="connsiteY21" fmla="*/ 4204855 h 5437909"/>
              <a:gd name="connsiteX22" fmla="*/ 263236 w 651164"/>
              <a:gd name="connsiteY22" fmla="*/ 4308764 h 5437909"/>
              <a:gd name="connsiteX23" fmla="*/ 249382 w 651164"/>
              <a:gd name="connsiteY23" fmla="*/ 4336473 h 5437909"/>
              <a:gd name="connsiteX24" fmla="*/ 228600 w 651164"/>
              <a:gd name="connsiteY24" fmla="*/ 4384964 h 5437909"/>
              <a:gd name="connsiteX25" fmla="*/ 214745 w 651164"/>
              <a:gd name="connsiteY25" fmla="*/ 4412673 h 5437909"/>
              <a:gd name="connsiteX26" fmla="*/ 193964 w 651164"/>
              <a:gd name="connsiteY26" fmla="*/ 4475018 h 5437909"/>
              <a:gd name="connsiteX27" fmla="*/ 166254 w 651164"/>
              <a:gd name="connsiteY27" fmla="*/ 4530436 h 5437909"/>
              <a:gd name="connsiteX28" fmla="*/ 159327 w 651164"/>
              <a:gd name="connsiteY28" fmla="*/ 4565073 h 5437909"/>
              <a:gd name="connsiteX29" fmla="*/ 152400 w 651164"/>
              <a:gd name="connsiteY29" fmla="*/ 4585855 h 5437909"/>
              <a:gd name="connsiteX30" fmla="*/ 166254 w 651164"/>
              <a:gd name="connsiteY30" fmla="*/ 4765964 h 5437909"/>
              <a:gd name="connsiteX31" fmla="*/ 193964 w 651164"/>
              <a:gd name="connsiteY31" fmla="*/ 4856018 h 5437909"/>
              <a:gd name="connsiteX32" fmla="*/ 207818 w 651164"/>
              <a:gd name="connsiteY32" fmla="*/ 4897582 h 5437909"/>
              <a:gd name="connsiteX33" fmla="*/ 200891 w 651164"/>
              <a:gd name="connsiteY33" fmla="*/ 4953000 h 5437909"/>
              <a:gd name="connsiteX34" fmla="*/ 193964 w 651164"/>
              <a:gd name="connsiteY34" fmla="*/ 4973782 h 5437909"/>
              <a:gd name="connsiteX35" fmla="*/ 207818 w 651164"/>
              <a:gd name="connsiteY35" fmla="*/ 5043055 h 5437909"/>
              <a:gd name="connsiteX36" fmla="*/ 221673 w 651164"/>
              <a:gd name="connsiteY36" fmla="*/ 5063836 h 5437909"/>
              <a:gd name="connsiteX37" fmla="*/ 235527 w 651164"/>
              <a:gd name="connsiteY37" fmla="*/ 5119255 h 5437909"/>
              <a:gd name="connsiteX38" fmla="*/ 242454 w 651164"/>
              <a:gd name="connsiteY38" fmla="*/ 5140036 h 5437909"/>
              <a:gd name="connsiteX39" fmla="*/ 249382 w 651164"/>
              <a:gd name="connsiteY39" fmla="*/ 5188527 h 5437909"/>
              <a:gd name="connsiteX40" fmla="*/ 242454 w 651164"/>
              <a:gd name="connsiteY40" fmla="*/ 5368636 h 5437909"/>
              <a:gd name="connsiteX41" fmla="*/ 235527 w 651164"/>
              <a:gd name="connsiteY41" fmla="*/ 5396346 h 5437909"/>
              <a:gd name="connsiteX42" fmla="*/ 214745 w 651164"/>
              <a:gd name="connsiteY42" fmla="*/ 5410200 h 5437909"/>
              <a:gd name="connsiteX43" fmla="*/ 131618 w 651164"/>
              <a:gd name="connsiteY43" fmla="*/ 5354782 h 5437909"/>
              <a:gd name="connsiteX44" fmla="*/ 55418 w 651164"/>
              <a:gd name="connsiteY44" fmla="*/ 5285509 h 5437909"/>
              <a:gd name="connsiteX45" fmla="*/ 0 w 651164"/>
              <a:gd name="connsiteY45" fmla="*/ 5188527 h 5437909"/>
              <a:gd name="connsiteX46" fmla="*/ 6927 w 651164"/>
              <a:gd name="connsiteY46" fmla="*/ 5230091 h 5437909"/>
              <a:gd name="connsiteX47" fmla="*/ 55418 w 651164"/>
              <a:gd name="connsiteY47" fmla="*/ 5285509 h 5437909"/>
              <a:gd name="connsiteX48" fmla="*/ 131618 w 651164"/>
              <a:gd name="connsiteY48" fmla="*/ 5347855 h 5437909"/>
              <a:gd name="connsiteX49" fmla="*/ 207818 w 651164"/>
              <a:gd name="connsiteY49" fmla="*/ 5430982 h 5437909"/>
              <a:gd name="connsiteX50" fmla="*/ 242454 w 651164"/>
              <a:gd name="connsiteY50" fmla="*/ 5437909 h 5437909"/>
              <a:gd name="connsiteX51" fmla="*/ 263236 w 651164"/>
              <a:gd name="connsiteY51" fmla="*/ 5410200 h 5437909"/>
              <a:gd name="connsiteX52" fmla="*/ 367145 w 651164"/>
              <a:gd name="connsiteY52" fmla="*/ 5306291 h 5437909"/>
              <a:gd name="connsiteX53" fmla="*/ 422564 w 651164"/>
              <a:gd name="connsiteY53" fmla="*/ 5237018 h 5437909"/>
              <a:gd name="connsiteX54" fmla="*/ 561109 w 651164"/>
              <a:gd name="connsiteY54" fmla="*/ 5049982 h 5437909"/>
              <a:gd name="connsiteX55" fmla="*/ 595745 w 651164"/>
              <a:gd name="connsiteY55" fmla="*/ 5015346 h 5437909"/>
              <a:gd name="connsiteX56" fmla="*/ 644236 w 651164"/>
              <a:gd name="connsiteY56" fmla="*/ 4973782 h 5437909"/>
              <a:gd name="connsiteX57" fmla="*/ 651164 w 651164"/>
              <a:gd name="connsiteY57" fmla="*/ 4959927 h 543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651164" h="5437909">
                <a:moveTo>
                  <a:pt x="401782" y="0"/>
                </a:moveTo>
                <a:cubicBezTo>
                  <a:pt x="392546" y="39255"/>
                  <a:pt x="381982" y="78220"/>
                  <a:pt x="374073" y="117764"/>
                </a:cubicBezTo>
                <a:cubicBezTo>
                  <a:pt x="370422" y="136019"/>
                  <a:pt x="365902" y="154607"/>
                  <a:pt x="367145" y="173182"/>
                </a:cubicBezTo>
                <a:cubicBezTo>
                  <a:pt x="410424" y="820097"/>
                  <a:pt x="355373" y="1483814"/>
                  <a:pt x="512618" y="2112818"/>
                </a:cubicBezTo>
                <a:cubicBezTo>
                  <a:pt x="525672" y="2269472"/>
                  <a:pt x="526473" y="2259047"/>
                  <a:pt x="526473" y="2493818"/>
                </a:cubicBezTo>
                <a:cubicBezTo>
                  <a:pt x="526473" y="2544670"/>
                  <a:pt x="521854" y="2595418"/>
                  <a:pt x="519545" y="2646218"/>
                </a:cubicBezTo>
                <a:cubicBezTo>
                  <a:pt x="526007" y="2762528"/>
                  <a:pt x="534900" y="2902367"/>
                  <a:pt x="533400" y="3013364"/>
                </a:cubicBezTo>
                <a:cubicBezTo>
                  <a:pt x="532181" y="3103528"/>
                  <a:pt x="525969" y="3193583"/>
                  <a:pt x="519545" y="3283527"/>
                </a:cubicBezTo>
                <a:cubicBezTo>
                  <a:pt x="515644" y="3338145"/>
                  <a:pt x="508448" y="3456785"/>
                  <a:pt x="498764" y="3505200"/>
                </a:cubicBezTo>
                <a:cubicBezTo>
                  <a:pt x="496455" y="3516745"/>
                  <a:pt x="493853" y="3528236"/>
                  <a:pt x="491836" y="3539836"/>
                </a:cubicBezTo>
                <a:cubicBezTo>
                  <a:pt x="484616" y="3581350"/>
                  <a:pt x="477711" y="3622919"/>
                  <a:pt x="471054" y="3664527"/>
                </a:cubicBezTo>
                <a:cubicBezTo>
                  <a:pt x="469101" y="3676732"/>
                  <a:pt x="460823" y="3740088"/>
                  <a:pt x="457200" y="3754582"/>
                </a:cubicBezTo>
                <a:cubicBezTo>
                  <a:pt x="453658" y="3768750"/>
                  <a:pt x="447188" y="3782056"/>
                  <a:pt x="443345" y="3796146"/>
                </a:cubicBezTo>
                <a:cubicBezTo>
                  <a:pt x="440247" y="3807505"/>
                  <a:pt x="439801" y="3819505"/>
                  <a:pt x="436418" y="3830782"/>
                </a:cubicBezTo>
                <a:cubicBezTo>
                  <a:pt x="432845" y="3842692"/>
                  <a:pt x="426137" y="3853508"/>
                  <a:pt x="422564" y="3865418"/>
                </a:cubicBezTo>
                <a:cubicBezTo>
                  <a:pt x="419181" y="3876696"/>
                  <a:pt x="419359" y="3888885"/>
                  <a:pt x="415636" y="3900055"/>
                </a:cubicBezTo>
                <a:cubicBezTo>
                  <a:pt x="412370" y="3909852"/>
                  <a:pt x="405489" y="3918126"/>
                  <a:pt x="401782" y="3927764"/>
                </a:cubicBezTo>
                <a:cubicBezTo>
                  <a:pt x="393918" y="3948210"/>
                  <a:pt x="387181" y="3969093"/>
                  <a:pt x="381000" y="3990109"/>
                </a:cubicBezTo>
                <a:cubicBezTo>
                  <a:pt x="375627" y="4008376"/>
                  <a:pt x="370879" y="4026856"/>
                  <a:pt x="367145" y="4045527"/>
                </a:cubicBezTo>
                <a:cubicBezTo>
                  <a:pt x="363449" y="4064008"/>
                  <a:pt x="357143" y="4110430"/>
                  <a:pt x="346364" y="4135582"/>
                </a:cubicBezTo>
                <a:cubicBezTo>
                  <a:pt x="342296" y="4145074"/>
                  <a:pt x="336344" y="4153703"/>
                  <a:pt x="332509" y="4163291"/>
                </a:cubicBezTo>
                <a:cubicBezTo>
                  <a:pt x="327085" y="4176851"/>
                  <a:pt x="325900" y="4192175"/>
                  <a:pt x="318654" y="4204855"/>
                </a:cubicBezTo>
                <a:cubicBezTo>
                  <a:pt x="280701" y="4271272"/>
                  <a:pt x="299267" y="4236701"/>
                  <a:pt x="263236" y="4308764"/>
                </a:cubicBezTo>
                <a:cubicBezTo>
                  <a:pt x="258618" y="4318000"/>
                  <a:pt x="253450" y="4326981"/>
                  <a:pt x="249382" y="4336473"/>
                </a:cubicBezTo>
                <a:cubicBezTo>
                  <a:pt x="242455" y="4352637"/>
                  <a:pt x="235877" y="4368955"/>
                  <a:pt x="228600" y="4384964"/>
                </a:cubicBezTo>
                <a:cubicBezTo>
                  <a:pt x="224327" y="4394365"/>
                  <a:pt x="218452" y="4403035"/>
                  <a:pt x="214745" y="4412673"/>
                </a:cubicBezTo>
                <a:cubicBezTo>
                  <a:pt x="206881" y="4433119"/>
                  <a:pt x="206115" y="4456791"/>
                  <a:pt x="193964" y="4475018"/>
                </a:cubicBezTo>
                <a:cubicBezTo>
                  <a:pt x="173211" y="4506146"/>
                  <a:pt x="183201" y="4488070"/>
                  <a:pt x="166254" y="4530436"/>
                </a:cubicBezTo>
                <a:cubicBezTo>
                  <a:pt x="163945" y="4541982"/>
                  <a:pt x="162183" y="4553650"/>
                  <a:pt x="159327" y="4565073"/>
                </a:cubicBezTo>
                <a:cubicBezTo>
                  <a:pt x="157556" y="4572157"/>
                  <a:pt x="152400" y="4578553"/>
                  <a:pt x="152400" y="4585855"/>
                </a:cubicBezTo>
                <a:cubicBezTo>
                  <a:pt x="152400" y="4624130"/>
                  <a:pt x="156007" y="4714732"/>
                  <a:pt x="166254" y="4765964"/>
                </a:cubicBezTo>
                <a:cubicBezTo>
                  <a:pt x="179188" y="4830634"/>
                  <a:pt x="175608" y="4805539"/>
                  <a:pt x="193964" y="4856018"/>
                </a:cubicBezTo>
                <a:cubicBezTo>
                  <a:pt x="198955" y="4869743"/>
                  <a:pt x="207818" y="4897582"/>
                  <a:pt x="207818" y="4897582"/>
                </a:cubicBezTo>
                <a:cubicBezTo>
                  <a:pt x="205509" y="4916055"/>
                  <a:pt x="204221" y="4934684"/>
                  <a:pt x="200891" y="4953000"/>
                </a:cubicBezTo>
                <a:cubicBezTo>
                  <a:pt x="199585" y="4960184"/>
                  <a:pt x="193964" y="4966480"/>
                  <a:pt x="193964" y="4973782"/>
                </a:cubicBezTo>
                <a:cubicBezTo>
                  <a:pt x="193964" y="4986543"/>
                  <a:pt x="199288" y="5025995"/>
                  <a:pt x="207818" y="5043055"/>
                </a:cubicBezTo>
                <a:cubicBezTo>
                  <a:pt x="211541" y="5050501"/>
                  <a:pt x="217055" y="5056909"/>
                  <a:pt x="221673" y="5063836"/>
                </a:cubicBezTo>
                <a:cubicBezTo>
                  <a:pt x="226291" y="5082309"/>
                  <a:pt x="230517" y="5100884"/>
                  <a:pt x="235527" y="5119255"/>
                </a:cubicBezTo>
                <a:cubicBezTo>
                  <a:pt x="237448" y="5126299"/>
                  <a:pt x="241022" y="5132876"/>
                  <a:pt x="242454" y="5140036"/>
                </a:cubicBezTo>
                <a:cubicBezTo>
                  <a:pt x="245656" y="5156047"/>
                  <a:pt x="247073" y="5172363"/>
                  <a:pt x="249382" y="5188527"/>
                </a:cubicBezTo>
                <a:cubicBezTo>
                  <a:pt x="247073" y="5248563"/>
                  <a:pt x="246451" y="5308688"/>
                  <a:pt x="242454" y="5368636"/>
                </a:cubicBezTo>
                <a:cubicBezTo>
                  <a:pt x="241821" y="5378136"/>
                  <a:pt x="240808" y="5388424"/>
                  <a:pt x="235527" y="5396346"/>
                </a:cubicBezTo>
                <a:cubicBezTo>
                  <a:pt x="230909" y="5403273"/>
                  <a:pt x="221672" y="5405582"/>
                  <a:pt x="214745" y="5410200"/>
                </a:cubicBezTo>
                <a:cubicBezTo>
                  <a:pt x="147940" y="5396839"/>
                  <a:pt x="207372" y="5415386"/>
                  <a:pt x="131618" y="5354782"/>
                </a:cubicBezTo>
                <a:cubicBezTo>
                  <a:pt x="106216" y="5334460"/>
                  <a:pt x="74925" y="5311518"/>
                  <a:pt x="55418" y="5285509"/>
                </a:cubicBezTo>
                <a:cubicBezTo>
                  <a:pt x="31977" y="5254254"/>
                  <a:pt x="16909" y="5222347"/>
                  <a:pt x="0" y="5188527"/>
                </a:cubicBezTo>
                <a:cubicBezTo>
                  <a:pt x="2309" y="5202382"/>
                  <a:pt x="2127" y="5216891"/>
                  <a:pt x="6927" y="5230091"/>
                </a:cubicBezTo>
                <a:cubicBezTo>
                  <a:pt x="21639" y="5270549"/>
                  <a:pt x="27237" y="5260146"/>
                  <a:pt x="55418" y="5285509"/>
                </a:cubicBezTo>
                <a:cubicBezTo>
                  <a:pt x="123530" y="5346810"/>
                  <a:pt x="68480" y="5309971"/>
                  <a:pt x="131618" y="5347855"/>
                </a:cubicBezTo>
                <a:cubicBezTo>
                  <a:pt x="144558" y="5364030"/>
                  <a:pt x="193784" y="5428175"/>
                  <a:pt x="207818" y="5430982"/>
                </a:cubicBezTo>
                <a:lnTo>
                  <a:pt x="242454" y="5437909"/>
                </a:lnTo>
                <a:cubicBezTo>
                  <a:pt x="249381" y="5428673"/>
                  <a:pt x="255296" y="5418581"/>
                  <a:pt x="263236" y="5410200"/>
                </a:cubicBezTo>
                <a:cubicBezTo>
                  <a:pt x="296924" y="5374641"/>
                  <a:pt x="336545" y="5344540"/>
                  <a:pt x="367145" y="5306291"/>
                </a:cubicBezTo>
                <a:cubicBezTo>
                  <a:pt x="385618" y="5283200"/>
                  <a:pt x="404821" y="5260675"/>
                  <a:pt x="422564" y="5237018"/>
                </a:cubicBezTo>
                <a:cubicBezTo>
                  <a:pt x="464920" y="5180544"/>
                  <a:pt x="514372" y="5096719"/>
                  <a:pt x="561109" y="5049982"/>
                </a:cubicBezTo>
                <a:cubicBezTo>
                  <a:pt x="572654" y="5038437"/>
                  <a:pt x="583542" y="5026193"/>
                  <a:pt x="595745" y="5015346"/>
                </a:cubicBezTo>
                <a:cubicBezTo>
                  <a:pt x="621347" y="4992589"/>
                  <a:pt x="623728" y="4999416"/>
                  <a:pt x="644236" y="4973782"/>
                </a:cubicBezTo>
                <a:cubicBezTo>
                  <a:pt x="647462" y="4969750"/>
                  <a:pt x="648855" y="4964545"/>
                  <a:pt x="651164" y="4959927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7640782" y="1399309"/>
            <a:ext cx="1019390" cy="1551709"/>
          </a:xfrm>
          <a:custGeom>
            <a:avLst/>
            <a:gdLst>
              <a:gd name="connsiteX0" fmla="*/ 166254 w 1019390"/>
              <a:gd name="connsiteY0" fmla="*/ 0 h 1551709"/>
              <a:gd name="connsiteX1" fmla="*/ 124691 w 1019390"/>
              <a:gd name="connsiteY1" fmla="*/ 263236 h 1551709"/>
              <a:gd name="connsiteX2" fmla="*/ 110836 w 1019390"/>
              <a:gd name="connsiteY2" fmla="*/ 422564 h 1551709"/>
              <a:gd name="connsiteX3" fmla="*/ 83127 w 1019390"/>
              <a:gd name="connsiteY3" fmla="*/ 616527 h 1551709"/>
              <a:gd name="connsiteX4" fmla="*/ 62345 w 1019390"/>
              <a:gd name="connsiteY4" fmla="*/ 713509 h 1551709"/>
              <a:gd name="connsiteX5" fmla="*/ 55418 w 1019390"/>
              <a:gd name="connsiteY5" fmla="*/ 775855 h 1551709"/>
              <a:gd name="connsiteX6" fmla="*/ 48491 w 1019390"/>
              <a:gd name="connsiteY6" fmla="*/ 796636 h 1551709"/>
              <a:gd name="connsiteX7" fmla="*/ 41563 w 1019390"/>
              <a:gd name="connsiteY7" fmla="*/ 838200 h 1551709"/>
              <a:gd name="connsiteX8" fmla="*/ 34636 w 1019390"/>
              <a:gd name="connsiteY8" fmla="*/ 865909 h 1551709"/>
              <a:gd name="connsiteX9" fmla="*/ 20782 w 1019390"/>
              <a:gd name="connsiteY9" fmla="*/ 935182 h 1551709"/>
              <a:gd name="connsiteX10" fmla="*/ 13854 w 1019390"/>
              <a:gd name="connsiteY10" fmla="*/ 1018309 h 1551709"/>
              <a:gd name="connsiteX11" fmla="*/ 6927 w 1019390"/>
              <a:gd name="connsiteY11" fmla="*/ 1066800 h 1551709"/>
              <a:gd name="connsiteX12" fmla="*/ 0 w 1019390"/>
              <a:gd name="connsiteY12" fmla="*/ 1129146 h 1551709"/>
              <a:gd name="connsiteX13" fmla="*/ 6927 w 1019390"/>
              <a:gd name="connsiteY13" fmla="*/ 1302327 h 1551709"/>
              <a:gd name="connsiteX14" fmla="*/ 13854 w 1019390"/>
              <a:gd name="connsiteY14" fmla="*/ 1343891 h 1551709"/>
              <a:gd name="connsiteX15" fmla="*/ 27709 w 1019390"/>
              <a:gd name="connsiteY15" fmla="*/ 1454727 h 1551709"/>
              <a:gd name="connsiteX16" fmla="*/ 34636 w 1019390"/>
              <a:gd name="connsiteY16" fmla="*/ 1489364 h 1551709"/>
              <a:gd name="connsiteX17" fmla="*/ 69273 w 1019390"/>
              <a:gd name="connsiteY17" fmla="*/ 1544782 h 1551709"/>
              <a:gd name="connsiteX18" fmla="*/ 90054 w 1019390"/>
              <a:gd name="connsiteY18" fmla="*/ 1551709 h 1551709"/>
              <a:gd name="connsiteX19" fmla="*/ 159327 w 1019390"/>
              <a:gd name="connsiteY19" fmla="*/ 1510146 h 1551709"/>
              <a:gd name="connsiteX20" fmla="*/ 270163 w 1019390"/>
              <a:gd name="connsiteY20" fmla="*/ 1503218 h 1551709"/>
              <a:gd name="connsiteX21" fmla="*/ 325582 w 1019390"/>
              <a:gd name="connsiteY21" fmla="*/ 1496291 h 1551709"/>
              <a:gd name="connsiteX22" fmla="*/ 401782 w 1019390"/>
              <a:gd name="connsiteY22" fmla="*/ 1461655 h 1551709"/>
              <a:gd name="connsiteX23" fmla="*/ 429491 w 1019390"/>
              <a:gd name="connsiteY23" fmla="*/ 1454727 h 1551709"/>
              <a:gd name="connsiteX24" fmla="*/ 450273 w 1019390"/>
              <a:gd name="connsiteY24" fmla="*/ 1447800 h 1551709"/>
              <a:gd name="connsiteX25" fmla="*/ 512618 w 1019390"/>
              <a:gd name="connsiteY25" fmla="*/ 1454727 h 1551709"/>
              <a:gd name="connsiteX26" fmla="*/ 540327 w 1019390"/>
              <a:gd name="connsiteY26" fmla="*/ 1461655 h 1551709"/>
              <a:gd name="connsiteX27" fmla="*/ 588818 w 1019390"/>
              <a:gd name="connsiteY27" fmla="*/ 1468582 h 1551709"/>
              <a:gd name="connsiteX28" fmla="*/ 678873 w 1019390"/>
              <a:gd name="connsiteY28" fmla="*/ 1461655 h 1551709"/>
              <a:gd name="connsiteX29" fmla="*/ 713509 w 1019390"/>
              <a:gd name="connsiteY29" fmla="*/ 1447800 h 1551709"/>
              <a:gd name="connsiteX30" fmla="*/ 775854 w 1019390"/>
              <a:gd name="connsiteY30" fmla="*/ 1454727 h 1551709"/>
              <a:gd name="connsiteX31" fmla="*/ 817418 w 1019390"/>
              <a:gd name="connsiteY31" fmla="*/ 1468582 h 1551709"/>
              <a:gd name="connsiteX32" fmla="*/ 900545 w 1019390"/>
              <a:gd name="connsiteY32" fmla="*/ 1447800 h 1551709"/>
              <a:gd name="connsiteX33" fmla="*/ 955963 w 1019390"/>
              <a:gd name="connsiteY33" fmla="*/ 1440873 h 1551709"/>
              <a:gd name="connsiteX34" fmla="*/ 990600 w 1019390"/>
              <a:gd name="connsiteY34" fmla="*/ 1399309 h 1551709"/>
              <a:gd name="connsiteX35" fmla="*/ 997527 w 1019390"/>
              <a:gd name="connsiteY35" fmla="*/ 1371600 h 1551709"/>
              <a:gd name="connsiteX36" fmla="*/ 990600 w 1019390"/>
              <a:gd name="connsiteY36" fmla="*/ 1205346 h 1551709"/>
              <a:gd name="connsiteX37" fmla="*/ 983673 w 1019390"/>
              <a:gd name="connsiteY37" fmla="*/ 1136073 h 1551709"/>
              <a:gd name="connsiteX38" fmla="*/ 997527 w 1019390"/>
              <a:gd name="connsiteY38" fmla="*/ 741218 h 1551709"/>
              <a:gd name="connsiteX39" fmla="*/ 1011382 w 1019390"/>
              <a:gd name="connsiteY39" fmla="*/ 242455 h 1551709"/>
              <a:gd name="connsiteX40" fmla="*/ 990600 w 1019390"/>
              <a:gd name="connsiteY40" fmla="*/ 27709 h 1551709"/>
              <a:gd name="connsiteX41" fmla="*/ 969818 w 1019390"/>
              <a:gd name="connsiteY41" fmla="*/ 13855 h 1551709"/>
              <a:gd name="connsiteX42" fmla="*/ 949036 w 1019390"/>
              <a:gd name="connsiteY42" fmla="*/ 6927 h 1551709"/>
              <a:gd name="connsiteX43" fmla="*/ 914400 w 1019390"/>
              <a:gd name="connsiteY43" fmla="*/ 0 h 1551709"/>
              <a:gd name="connsiteX44" fmla="*/ 609600 w 1019390"/>
              <a:gd name="connsiteY44" fmla="*/ 20782 h 1551709"/>
              <a:gd name="connsiteX45" fmla="*/ 519545 w 1019390"/>
              <a:gd name="connsiteY45" fmla="*/ 41564 h 1551709"/>
              <a:gd name="connsiteX46" fmla="*/ 394854 w 1019390"/>
              <a:gd name="connsiteY46" fmla="*/ 62346 h 1551709"/>
              <a:gd name="connsiteX47" fmla="*/ 297873 w 1019390"/>
              <a:gd name="connsiteY47" fmla="*/ 69273 h 1551709"/>
              <a:gd name="connsiteX48" fmla="*/ 193963 w 1019390"/>
              <a:gd name="connsiteY48" fmla="*/ 83127 h 1551709"/>
              <a:gd name="connsiteX49" fmla="*/ 166254 w 1019390"/>
              <a:gd name="connsiteY49" fmla="*/ 90055 h 1551709"/>
              <a:gd name="connsiteX50" fmla="*/ 131618 w 1019390"/>
              <a:gd name="connsiteY50" fmla="*/ 96982 h 1551709"/>
              <a:gd name="connsiteX51" fmla="*/ 90054 w 1019390"/>
              <a:gd name="connsiteY51" fmla="*/ 83127 h 1551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019390" h="1551709">
                <a:moveTo>
                  <a:pt x="166254" y="0"/>
                </a:moveTo>
                <a:cubicBezTo>
                  <a:pt x="129714" y="175394"/>
                  <a:pt x="132957" y="122724"/>
                  <a:pt x="124691" y="263236"/>
                </a:cubicBezTo>
                <a:cubicBezTo>
                  <a:pt x="115836" y="413761"/>
                  <a:pt x="132631" y="357175"/>
                  <a:pt x="110836" y="422564"/>
                </a:cubicBezTo>
                <a:cubicBezTo>
                  <a:pt x="110832" y="422590"/>
                  <a:pt x="83132" y="616500"/>
                  <a:pt x="83127" y="616527"/>
                </a:cubicBezTo>
                <a:cubicBezTo>
                  <a:pt x="67406" y="695136"/>
                  <a:pt x="74985" y="662955"/>
                  <a:pt x="62345" y="713509"/>
                </a:cubicBezTo>
                <a:cubicBezTo>
                  <a:pt x="60036" y="734291"/>
                  <a:pt x="58855" y="755230"/>
                  <a:pt x="55418" y="775855"/>
                </a:cubicBezTo>
                <a:cubicBezTo>
                  <a:pt x="54218" y="783057"/>
                  <a:pt x="50075" y="789508"/>
                  <a:pt x="48491" y="796636"/>
                </a:cubicBezTo>
                <a:cubicBezTo>
                  <a:pt x="45444" y="810347"/>
                  <a:pt x="44318" y="824427"/>
                  <a:pt x="41563" y="838200"/>
                </a:cubicBezTo>
                <a:cubicBezTo>
                  <a:pt x="39696" y="847536"/>
                  <a:pt x="36503" y="856573"/>
                  <a:pt x="34636" y="865909"/>
                </a:cubicBezTo>
                <a:cubicBezTo>
                  <a:pt x="17652" y="950834"/>
                  <a:pt x="36872" y="870821"/>
                  <a:pt x="20782" y="935182"/>
                </a:cubicBezTo>
                <a:cubicBezTo>
                  <a:pt x="18473" y="962891"/>
                  <a:pt x="16765" y="990657"/>
                  <a:pt x="13854" y="1018309"/>
                </a:cubicBezTo>
                <a:cubicBezTo>
                  <a:pt x="12145" y="1034547"/>
                  <a:pt x="8952" y="1050598"/>
                  <a:pt x="6927" y="1066800"/>
                </a:cubicBezTo>
                <a:cubicBezTo>
                  <a:pt x="4334" y="1087548"/>
                  <a:pt x="2309" y="1108364"/>
                  <a:pt x="0" y="1129146"/>
                </a:cubicBezTo>
                <a:cubicBezTo>
                  <a:pt x="2309" y="1186873"/>
                  <a:pt x="3208" y="1244674"/>
                  <a:pt x="6927" y="1302327"/>
                </a:cubicBezTo>
                <a:cubicBezTo>
                  <a:pt x="7831" y="1316344"/>
                  <a:pt x="11998" y="1329968"/>
                  <a:pt x="13854" y="1343891"/>
                </a:cubicBezTo>
                <a:cubicBezTo>
                  <a:pt x="22874" y="1411538"/>
                  <a:pt x="17600" y="1394068"/>
                  <a:pt x="27709" y="1454727"/>
                </a:cubicBezTo>
                <a:cubicBezTo>
                  <a:pt x="29645" y="1466341"/>
                  <a:pt x="31538" y="1478005"/>
                  <a:pt x="34636" y="1489364"/>
                </a:cubicBezTo>
                <a:cubicBezTo>
                  <a:pt x="44612" y="1525941"/>
                  <a:pt x="40053" y="1530171"/>
                  <a:pt x="69273" y="1544782"/>
                </a:cubicBezTo>
                <a:cubicBezTo>
                  <a:pt x="75804" y="1548047"/>
                  <a:pt x="83127" y="1549400"/>
                  <a:pt x="90054" y="1551709"/>
                </a:cubicBezTo>
                <a:cubicBezTo>
                  <a:pt x="93676" y="1549294"/>
                  <a:pt x="145583" y="1512208"/>
                  <a:pt x="159327" y="1510146"/>
                </a:cubicBezTo>
                <a:cubicBezTo>
                  <a:pt x="195935" y="1504655"/>
                  <a:pt x="233273" y="1506292"/>
                  <a:pt x="270163" y="1503218"/>
                </a:cubicBezTo>
                <a:cubicBezTo>
                  <a:pt x="288715" y="1501672"/>
                  <a:pt x="307109" y="1498600"/>
                  <a:pt x="325582" y="1496291"/>
                </a:cubicBezTo>
                <a:cubicBezTo>
                  <a:pt x="352812" y="1482675"/>
                  <a:pt x="371399" y="1472703"/>
                  <a:pt x="401782" y="1461655"/>
                </a:cubicBezTo>
                <a:cubicBezTo>
                  <a:pt x="410729" y="1458401"/>
                  <a:pt x="420337" y="1457343"/>
                  <a:pt x="429491" y="1454727"/>
                </a:cubicBezTo>
                <a:cubicBezTo>
                  <a:pt x="436512" y="1452721"/>
                  <a:pt x="443346" y="1450109"/>
                  <a:pt x="450273" y="1447800"/>
                </a:cubicBezTo>
                <a:cubicBezTo>
                  <a:pt x="471055" y="1450109"/>
                  <a:pt x="491952" y="1451547"/>
                  <a:pt x="512618" y="1454727"/>
                </a:cubicBezTo>
                <a:cubicBezTo>
                  <a:pt x="522028" y="1456175"/>
                  <a:pt x="530960" y="1459952"/>
                  <a:pt x="540327" y="1461655"/>
                </a:cubicBezTo>
                <a:cubicBezTo>
                  <a:pt x="556391" y="1464576"/>
                  <a:pt x="572654" y="1466273"/>
                  <a:pt x="588818" y="1468582"/>
                </a:cubicBezTo>
                <a:cubicBezTo>
                  <a:pt x="618836" y="1466273"/>
                  <a:pt x="649176" y="1466605"/>
                  <a:pt x="678873" y="1461655"/>
                </a:cubicBezTo>
                <a:cubicBezTo>
                  <a:pt x="691139" y="1459611"/>
                  <a:pt x="701106" y="1448686"/>
                  <a:pt x="713509" y="1447800"/>
                </a:cubicBezTo>
                <a:cubicBezTo>
                  <a:pt x="734365" y="1446310"/>
                  <a:pt x="755072" y="1452418"/>
                  <a:pt x="775854" y="1454727"/>
                </a:cubicBezTo>
                <a:cubicBezTo>
                  <a:pt x="789709" y="1459345"/>
                  <a:pt x="802851" y="1467541"/>
                  <a:pt x="817418" y="1468582"/>
                </a:cubicBezTo>
                <a:cubicBezTo>
                  <a:pt x="905156" y="1474850"/>
                  <a:pt x="843941" y="1461951"/>
                  <a:pt x="900545" y="1447800"/>
                </a:cubicBezTo>
                <a:cubicBezTo>
                  <a:pt x="918606" y="1443285"/>
                  <a:pt x="937490" y="1443182"/>
                  <a:pt x="955963" y="1440873"/>
                </a:cubicBezTo>
                <a:cubicBezTo>
                  <a:pt x="968446" y="1428390"/>
                  <a:pt x="983367" y="1416186"/>
                  <a:pt x="990600" y="1399309"/>
                </a:cubicBezTo>
                <a:cubicBezTo>
                  <a:pt x="994350" y="1390558"/>
                  <a:pt x="995218" y="1380836"/>
                  <a:pt x="997527" y="1371600"/>
                </a:cubicBezTo>
                <a:cubicBezTo>
                  <a:pt x="995218" y="1316182"/>
                  <a:pt x="993857" y="1260716"/>
                  <a:pt x="990600" y="1205346"/>
                </a:cubicBezTo>
                <a:cubicBezTo>
                  <a:pt x="989237" y="1182180"/>
                  <a:pt x="983673" y="1159279"/>
                  <a:pt x="983673" y="1136073"/>
                </a:cubicBezTo>
                <a:cubicBezTo>
                  <a:pt x="983673" y="913330"/>
                  <a:pt x="986031" y="902176"/>
                  <a:pt x="997527" y="741218"/>
                </a:cubicBezTo>
                <a:cubicBezTo>
                  <a:pt x="1000947" y="635195"/>
                  <a:pt x="1011382" y="329152"/>
                  <a:pt x="1011382" y="242455"/>
                </a:cubicBezTo>
                <a:cubicBezTo>
                  <a:pt x="1011382" y="240683"/>
                  <a:pt x="1039410" y="76519"/>
                  <a:pt x="990600" y="27709"/>
                </a:cubicBezTo>
                <a:cubicBezTo>
                  <a:pt x="984713" y="21822"/>
                  <a:pt x="977265" y="17578"/>
                  <a:pt x="969818" y="13855"/>
                </a:cubicBezTo>
                <a:cubicBezTo>
                  <a:pt x="963287" y="10589"/>
                  <a:pt x="956120" y="8698"/>
                  <a:pt x="949036" y="6927"/>
                </a:cubicBezTo>
                <a:cubicBezTo>
                  <a:pt x="937614" y="4071"/>
                  <a:pt x="925945" y="2309"/>
                  <a:pt x="914400" y="0"/>
                </a:cubicBezTo>
                <a:lnTo>
                  <a:pt x="609600" y="20782"/>
                </a:lnTo>
                <a:cubicBezTo>
                  <a:pt x="592132" y="22208"/>
                  <a:pt x="528424" y="39788"/>
                  <a:pt x="519545" y="41564"/>
                </a:cubicBezTo>
                <a:cubicBezTo>
                  <a:pt x="474083" y="50656"/>
                  <a:pt x="447648" y="56480"/>
                  <a:pt x="394854" y="62346"/>
                </a:cubicBezTo>
                <a:cubicBezTo>
                  <a:pt x="362643" y="65925"/>
                  <a:pt x="330149" y="66339"/>
                  <a:pt x="297873" y="69273"/>
                </a:cubicBezTo>
                <a:cubicBezTo>
                  <a:pt x="285812" y="70369"/>
                  <a:pt x="208647" y="80457"/>
                  <a:pt x="193963" y="83127"/>
                </a:cubicBezTo>
                <a:cubicBezTo>
                  <a:pt x="184596" y="84830"/>
                  <a:pt x="175548" y="87990"/>
                  <a:pt x="166254" y="90055"/>
                </a:cubicBezTo>
                <a:cubicBezTo>
                  <a:pt x="154760" y="92609"/>
                  <a:pt x="143163" y="94673"/>
                  <a:pt x="131618" y="96982"/>
                </a:cubicBezTo>
                <a:cubicBezTo>
                  <a:pt x="87776" y="89675"/>
                  <a:pt x="90054" y="104101"/>
                  <a:pt x="90054" y="83127"/>
                </a:cubicBez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8014855" y="3650673"/>
            <a:ext cx="714085" cy="624035"/>
          </a:xfrm>
          <a:custGeom>
            <a:avLst/>
            <a:gdLst>
              <a:gd name="connsiteX0" fmla="*/ 62345 w 714085"/>
              <a:gd name="connsiteY0" fmla="*/ 90054 h 624035"/>
              <a:gd name="connsiteX1" fmla="*/ 0 w 714085"/>
              <a:gd name="connsiteY1" fmla="*/ 367145 h 624035"/>
              <a:gd name="connsiteX2" fmla="*/ 533400 w 714085"/>
              <a:gd name="connsiteY2" fmla="*/ 623454 h 624035"/>
              <a:gd name="connsiteX3" fmla="*/ 554181 w 714085"/>
              <a:gd name="connsiteY3" fmla="*/ 602672 h 624035"/>
              <a:gd name="connsiteX4" fmla="*/ 568036 w 714085"/>
              <a:gd name="connsiteY4" fmla="*/ 561109 h 624035"/>
              <a:gd name="connsiteX5" fmla="*/ 574963 w 714085"/>
              <a:gd name="connsiteY5" fmla="*/ 540327 h 624035"/>
              <a:gd name="connsiteX6" fmla="*/ 581890 w 714085"/>
              <a:gd name="connsiteY6" fmla="*/ 512618 h 624035"/>
              <a:gd name="connsiteX7" fmla="*/ 609600 w 714085"/>
              <a:gd name="connsiteY7" fmla="*/ 450272 h 624035"/>
              <a:gd name="connsiteX8" fmla="*/ 616527 w 714085"/>
              <a:gd name="connsiteY8" fmla="*/ 422563 h 624035"/>
              <a:gd name="connsiteX9" fmla="*/ 623454 w 714085"/>
              <a:gd name="connsiteY9" fmla="*/ 401782 h 624035"/>
              <a:gd name="connsiteX10" fmla="*/ 630381 w 714085"/>
              <a:gd name="connsiteY10" fmla="*/ 360218 h 624035"/>
              <a:gd name="connsiteX11" fmla="*/ 637309 w 714085"/>
              <a:gd name="connsiteY11" fmla="*/ 339436 h 624035"/>
              <a:gd name="connsiteX12" fmla="*/ 644236 w 714085"/>
              <a:gd name="connsiteY12" fmla="*/ 297872 h 624035"/>
              <a:gd name="connsiteX13" fmla="*/ 651163 w 714085"/>
              <a:gd name="connsiteY13" fmla="*/ 277091 h 624035"/>
              <a:gd name="connsiteX14" fmla="*/ 658090 w 714085"/>
              <a:gd name="connsiteY14" fmla="*/ 249382 h 624035"/>
              <a:gd name="connsiteX15" fmla="*/ 671945 w 714085"/>
              <a:gd name="connsiteY15" fmla="*/ 173182 h 624035"/>
              <a:gd name="connsiteX16" fmla="*/ 685800 w 714085"/>
              <a:gd name="connsiteY16" fmla="*/ 131618 h 624035"/>
              <a:gd name="connsiteX17" fmla="*/ 699654 w 714085"/>
              <a:gd name="connsiteY17" fmla="*/ 110836 h 624035"/>
              <a:gd name="connsiteX18" fmla="*/ 706581 w 714085"/>
              <a:gd name="connsiteY18" fmla="*/ 83127 h 624035"/>
              <a:gd name="connsiteX19" fmla="*/ 713509 w 714085"/>
              <a:gd name="connsiteY19" fmla="*/ 62345 h 624035"/>
              <a:gd name="connsiteX20" fmla="*/ 692727 w 714085"/>
              <a:gd name="connsiteY20" fmla="*/ 48491 h 624035"/>
              <a:gd name="connsiteX21" fmla="*/ 665018 w 714085"/>
              <a:gd name="connsiteY21" fmla="*/ 41563 h 624035"/>
              <a:gd name="connsiteX22" fmla="*/ 616527 w 714085"/>
              <a:gd name="connsiteY22" fmla="*/ 27709 h 624035"/>
              <a:gd name="connsiteX23" fmla="*/ 588818 w 714085"/>
              <a:gd name="connsiteY23" fmla="*/ 13854 h 624035"/>
              <a:gd name="connsiteX24" fmla="*/ 450272 w 714085"/>
              <a:gd name="connsiteY24" fmla="*/ 27709 h 624035"/>
              <a:gd name="connsiteX25" fmla="*/ 346363 w 714085"/>
              <a:gd name="connsiteY25" fmla="*/ 34636 h 624035"/>
              <a:gd name="connsiteX26" fmla="*/ 284018 w 714085"/>
              <a:gd name="connsiteY26" fmla="*/ 48491 h 624035"/>
              <a:gd name="connsiteX27" fmla="*/ 263236 w 714085"/>
              <a:gd name="connsiteY27" fmla="*/ 55418 h 624035"/>
              <a:gd name="connsiteX28" fmla="*/ 214745 w 714085"/>
              <a:gd name="connsiteY28" fmla="*/ 48491 h 624035"/>
              <a:gd name="connsiteX29" fmla="*/ 180109 w 714085"/>
              <a:gd name="connsiteY29" fmla="*/ 41563 h 624035"/>
              <a:gd name="connsiteX30" fmla="*/ 131618 w 714085"/>
              <a:gd name="connsiteY30" fmla="*/ 48491 h 624035"/>
              <a:gd name="connsiteX31" fmla="*/ 103909 w 714085"/>
              <a:gd name="connsiteY31" fmla="*/ 69272 h 624035"/>
              <a:gd name="connsiteX32" fmla="*/ 83127 w 714085"/>
              <a:gd name="connsiteY32" fmla="*/ 83127 h 624035"/>
              <a:gd name="connsiteX33" fmla="*/ 96981 w 714085"/>
              <a:gd name="connsiteY33" fmla="*/ 55418 h 624035"/>
              <a:gd name="connsiteX34" fmla="*/ 103909 w 714085"/>
              <a:gd name="connsiteY34" fmla="*/ 34636 h 624035"/>
              <a:gd name="connsiteX35" fmla="*/ 117763 w 714085"/>
              <a:gd name="connsiteY35" fmla="*/ 0 h 624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714085" h="624035">
                <a:moveTo>
                  <a:pt x="62345" y="90054"/>
                </a:moveTo>
                <a:cubicBezTo>
                  <a:pt x="4303" y="343987"/>
                  <a:pt x="23185" y="251216"/>
                  <a:pt x="0" y="367145"/>
                </a:cubicBezTo>
                <a:cubicBezTo>
                  <a:pt x="177800" y="452581"/>
                  <a:pt x="351854" y="546297"/>
                  <a:pt x="533400" y="623454"/>
                </a:cubicBezTo>
                <a:cubicBezTo>
                  <a:pt x="542416" y="627286"/>
                  <a:pt x="549423" y="611236"/>
                  <a:pt x="554181" y="602672"/>
                </a:cubicBezTo>
                <a:cubicBezTo>
                  <a:pt x="561273" y="589906"/>
                  <a:pt x="563418" y="574963"/>
                  <a:pt x="568036" y="561109"/>
                </a:cubicBezTo>
                <a:cubicBezTo>
                  <a:pt x="570345" y="554182"/>
                  <a:pt x="573192" y="547411"/>
                  <a:pt x="574963" y="540327"/>
                </a:cubicBezTo>
                <a:cubicBezTo>
                  <a:pt x="577272" y="531091"/>
                  <a:pt x="578547" y="521532"/>
                  <a:pt x="581890" y="512618"/>
                </a:cubicBezTo>
                <a:cubicBezTo>
                  <a:pt x="618102" y="416054"/>
                  <a:pt x="571685" y="564018"/>
                  <a:pt x="609600" y="450272"/>
                </a:cubicBezTo>
                <a:cubicBezTo>
                  <a:pt x="612611" y="441240"/>
                  <a:pt x="613912" y="431717"/>
                  <a:pt x="616527" y="422563"/>
                </a:cubicBezTo>
                <a:cubicBezTo>
                  <a:pt x="618533" y="415542"/>
                  <a:pt x="621145" y="408709"/>
                  <a:pt x="623454" y="401782"/>
                </a:cubicBezTo>
                <a:cubicBezTo>
                  <a:pt x="625763" y="387927"/>
                  <a:pt x="627334" y="373929"/>
                  <a:pt x="630381" y="360218"/>
                </a:cubicBezTo>
                <a:cubicBezTo>
                  <a:pt x="631965" y="353090"/>
                  <a:pt x="635725" y="346564"/>
                  <a:pt x="637309" y="339436"/>
                </a:cubicBezTo>
                <a:cubicBezTo>
                  <a:pt x="640356" y="325725"/>
                  <a:pt x="641189" y="311583"/>
                  <a:pt x="644236" y="297872"/>
                </a:cubicBezTo>
                <a:cubicBezTo>
                  <a:pt x="645820" y="290744"/>
                  <a:pt x="649157" y="284112"/>
                  <a:pt x="651163" y="277091"/>
                </a:cubicBezTo>
                <a:cubicBezTo>
                  <a:pt x="653778" y="267937"/>
                  <a:pt x="656223" y="258718"/>
                  <a:pt x="658090" y="249382"/>
                </a:cubicBezTo>
                <a:cubicBezTo>
                  <a:pt x="662047" y="229597"/>
                  <a:pt x="666376" y="193600"/>
                  <a:pt x="671945" y="173182"/>
                </a:cubicBezTo>
                <a:cubicBezTo>
                  <a:pt x="675788" y="159092"/>
                  <a:pt x="677699" y="143770"/>
                  <a:pt x="685800" y="131618"/>
                </a:cubicBezTo>
                <a:lnTo>
                  <a:pt x="699654" y="110836"/>
                </a:lnTo>
                <a:cubicBezTo>
                  <a:pt x="701963" y="101600"/>
                  <a:pt x="703965" y="92281"/>
                  <a:pt x="706581" y="83127"/>
                </a:cubicBezTo>
                <a:cubicBezTo>
                  <a:pt x="708587" y="76106"/>
                  <a:pt x="716221" y="69125"/>
                  <a:pt x="713509" y="62345"/>
                </a:cubicBezTo>
                <a:cubicBezTo>
                  <a:pt x="710417" y="54615"/>
                  <a:pt x="700379" y="51771"/>
                  <a:pt x="692727" y="48491"/>
                </a:cubicBezTo>
                <a:cubicBezTo>
                  <a:pt x="683976" y="44741"/>
                  <a:pt x="674172" y="44179"/>
                  <a:pt x="665018" y="41563"/>
                </a:cubicBezTo>
                <a:cubicBezTo>
                  <a:pt x="595493" y="21698"/>
                  <a:pt x="703097" y="49351"/>
                  <a:pt x="616527" y="27709"/>
                </a:cubicBezTo>
                <a:cubicBezTo>
                  <a:pt x="607291" y="23091"/>
                  <a:pt x="599130" y="14397"/>
                  <a:pt x="588818" y="13854"/>
                </a:cubicBezTo>
                <a:cubicBezTo>
                  <a:pt x="430917" y="5544"/>
                  <a:pt x="533277" y="19409"/>
                  <a:pt x="450272" y="27709"/>
                </a:cubicBezTo>
                <a:cubicBezTo>
                  <a:pt x="415731" y="31163"/>
                  <a:pt x="380999" y="32327"/>
                  <a:pt x="346363" y="34636"/>
                </a:cubicBezTo>
                <a:cubicBezTo>
                  <a:pt x="322541" y="39400"/>
                  <a:pt x="306856" y="41966"/>
                  <a:pt x="284018" y="48491"/>
                </a:cubicBezTo>
                <a:cubicBezTo>
                  <a:pt x="276997" y="50497"/>
                  <a:pt x="270163" y="53109"/>
                  <a:pt x="263236" y="55418"/>
                </a:cubicBezTo>
                <a:cubicBezTo>
                  <a:pt x="247072" y="53109"/>
                  <a:pt x="230851" y="51175"/>
                  <a:pt x="214745" y="48491"/>
                </a:cubicBezTo>
                <a:cubicBezTo>
                  <a:pt x="203131" y="46555"/>
                  <a:pt x="191883" y="41563"/>
                  <a:pt x="180109" y="41563"/>
                </a:cubicBezTo>
                <a:cubicBezTo>
                  <a:pt x="163781" y="41563"/>
                  <a:pt x="147782" y="46182"/>
                  <a:pt x="131618" y="48491"/>
                </a:cubicBezTo>
                <a:cubicBezTo>
                  <a:pt x="122382" y="55418"/>
                  <a:pt x="113304" y="62562"/>
                  <a:pt x="103909" y="69272"/>
                </a:cubicBezTo>
                <a:cubicBezTo>
                  <a:pt x="97134" y="74111"/>
                  <a:pt x="86851" y="90573"/>
                  <a:pt x="83127" y="83127"/>
                </a:cubicBezTo>
                <a:cubicBezTo>
                  <a:pt x="78508" y="73891"/>
                  <a:pt x="92913" y="64910"/>
                  <a:pt x="96981" y="55418"/>
                </a:cubicBezTo>
                <a:cubicBezTo>
                  <a:pt x="99857" y="48706"/>
                  <a:pt x="101345" y="41473"/>
                  <a:pt x="103909" y="34636"/>
                </a:cubicBezTo>
                <a:cubicBezTo>
                  <a:pt x="108275" y="22993"/>
                  <a:pt x="117763" y="0"/>
                  <a:pt x="117763" y="0"/>
                </a:cubicBezTo>
              </a:path>
            </a:pathLst>
          </a:custGeom>
          <a:noFill/>
          <a:ln w="76200" cap="flat" cmpd="sng" algn="ctr">
            <a:solidFill>
              <a:srgbClr val="FFC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7832546" y="4883727"/>
            <a:ext cx="639509" cy="461460"/>
          </a:xfrm>
          <a:custGeom>
            <a:avLst/>
            <a:gdLst>
              <a:gd name="connsiteX0" fmla="*/ 43763 w 639509"/>
              <a:gd name="connsiteY0" fmla="*/ 69273 h 461460"/>
              <a:gd name="connsiteX1" fmla="*/ 22981 w 639509"/>
              <a:gd name="connsiteY1" fmla="*/ 277091 h 461460"/>
              <a:gd name="connsiteX2" fmla="*/ 2199 w 639509"/>
              <a:gd name="connsiteY2" fmla="*/ 450273 h 461460"/>
              <a:gd name="connsiteX3" fmla="*/ 618727 w 639509"/>
              <a:gd name="connsiteY3" fmla="*/ 443346 h 461460"/>
              <a:gd name="connsiteX4" fmla="*/ 625654 w 639509"/>
              <a:gd name="connsiteY4" fmla="*/ 374073 h 461460"/>
              <a:gd name="connsiteX5" fmla="*/ 639509 w 639509"/>
              <a:gd name="connsiteY5" fmla="*/ 304800 h 461460"/>
              <a:gd name="connsiteX6" fmla="*/ 625654 w 639509"/>
              <a:gd name="connsiteY6" fmla="*/ 103909 h 461460"/>
              <a:gd name="connsiteX7" fmla="*/ 618727 w 639509"/>
              <a:gd name="connsiteY7" fmla="*/ 48491 h 461460"/>
              <a:gd name="connsiteX8" fmla="*/ 563309 w 639509"/>
              <a:gd name="connsiteY8" fmla="*/ 13855 h 461460"/>
              <a:gd name="connsiteX9" fmla="*/ 542527 w 639509"/>
              <a:gd name="connsiteY9" fmla="*/ 6928 h 461460"/>
              <a:gd name="connsiteX10" fmla="*/ 452472 w 639509"/>
              <a:gd name="connsiteY10" fmla="*/ 13855 h 461460"/>
              <a:gd name="connsiteX11" fmla="*/ 313927 w 639509"/>
              <a:gd name="connsiteY11" fmla="*/ 0 h 461460"/>
              <a:gd name="connsiteX12" fmla="*/ 168454 w 639509"/>
              <a:gd name="connsiteY12" fmla="*/ 6928 h 461460"/>
              <a:gd name="connsiteX13" fmla="*/ 147672 w 639509"/>
              <a:gd name="connsiteY13" fmla="*/ 13855 h 461460"/>
              <a:gd name="connsiteX14" fmla="*/ 78399 w 639509"/>
              <a:gd name="connsiteY14" fmla="*/ 27709 h 461460"/>
              <a:gd name="connsiteX15" fmla="*/ 43763 w 639509"/>
              <a:gd name="connsiteY15" fmla="*/ 34637 h 461460"/>
              <a:gd name="connsiteX16" fmla="*/ 16054 w 639509"/>
              <a:gd name="connsiteY16" fmla="*/ 41564 h 461460"/>
              <a:gd name="connsiteX17" fmla="*/ 43763 w 639509"/>
              <a:gd name="connsiteY17" fmla="*/ 69273 h 461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39509" h="461460">
                <a:moveTo>
                  <a:pt x="43763" y="69273"/>
                </a:moveTo>
                <a:cubicBezTo>
                  <a:pt x="36836" y="138546"/>
                  <a:pt x="31211" y="207961"/>
                  <a:pt x="22981" y="277091"/>
                </a:cubicBezTo>
                <a:cubicBezTo>
                  <a:pt x="22504" y="281100"/>
                  <a:pt x="-8359" y="448833"/>
                  <a:pt x="2199" y="450273"/>
                </a:cubicBezTo>
                <a:cubicBezTo>
                  <a:pt x="205837" y="478042"/>
                  <a:pt x="413218" y="445655"/>
                  <a:pt x="618727" y="443346"/>
                </a:cubicBezTo>
                <a:cubicBezTo>
                  <a:pt x="621036" y="420255"/>
                  <a:pt x="622212" y="397022"/>
                  <a:pt x="625654" y="374073"/>
                </a:cubicBezTo>
                <a:cubicBezTo>
                  <a:pt x="629147" y="350785"/>
                  <a:pt x="639509" y="304800"/>
                  <a:pt x="639509" y="304800"/>
                </a:cubicBezTo>
                <a:cubicBezTo>
                  <a:pt x="634891" y="237836"/>
                  <a:pt x="633979" y="170513"/>
                  <a:pt x="625654" y="103909"/>
                </a:cubicBezTo>
                <a:cubicBezTo>
                  <a:pt x="623345" y="85436"/>
                  <a:pt x="623625" y="66451"/>
                  <a:pt x="618727" y="48491"/>
                </a:cubicBezTo>
                <a:cubicBezTo>
                  <a:pt x="611043" y="20315"/>
                  <a:pt x="587738" y="21998"/>
                  <a:pt x="563309" y="13855"/>
                </a:cubicBezTo>
                <a:lnTo>
                  <a:pt x="542527" y="6928"/>
                </a:lnTo>
                <a:cubicBezTo>
                  <a:pt x="512509" y="9237"/>
                  <a:pt x="482579" y="13855"/>
                  <a:pt x="452472" y="13855"/>
                </a:cubicBezTo>
                <a:cubicBezTo>
                  <a:pt x="389040" y="13855"/>
                  <a:pt x="366847" y="8821"/>
                  <a:pt x="313927" y="0"/>
                </a:cubicBezTo>
                <a:cubicBezTo>
                  <a:pt x="265436" y="2309"/>
                  <a:pt x="216832" y="2896"/>
                  <a:pt x="168454" y="6928"/>
                </a:cubicBezTo>
                <a:cubicBezTo>
                  <a:pt x="161177" y="7534"/>
                  <a:pt x="154787" y="12213"/>
                  <a:pt x="147672" y="13855"/>
                </a:cubicBezTo>
                <a:cubicBezTo>
                  <a:pt x="124727" y="19150"/>
                  <a:pt x="101490" y="23091"/>
                  <a:pt x="78399" y="27709"/>
                </a:cubicBezTo>
                <a:cubicBezTo>
                  <a:pt x="66854" y="30018"/>
                  <a:pt x="55186" y="31781"/>
                  <a:pt x="43763" y="34637"/>
                </a:cubicBezTo>
                <a:lnTo>
                  <a:pt x="16054" y="41564"/>
                </a:lnTo>
                <a:lnTo>
                  <a:pt x="43763" y="69273"/>
                </a:lnTo>
                <a:close/>
              </a:path>
            </a:pathLst>
          </a:custGeom>
          <a:noFill/>
          <a:ln w="76200" cap="flat" cmpd="sng" algn="ctr">
            <a:solidFill>
              <a:srgbClr val="FFC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86600" y="1399309"/>
            <a:ext cx="654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task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26780" y="4883727"/>
            <a:ext cx="1337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 a task</a:t>
            </a:r>
          </a:p>
        </p:txBody>
      </p:sp>
      <p:sp>
        <p:nvSpPr>
          <p:cNvPr id="17" name="Freeform 16"/>
          <p:cNvSpPr/>
          <p:nvPr/>
        </p:nvSpPr>
        <p:spPr bwMode="auto">
          <a:xfrm>
            <a:off x="7294418" y="4100945"/>
            <a:ext cx="706582" cy="768928"/>
          </a:xfrm>
          <a:custGeom>
            <a:avLst/>
            <a:gdLst>
              <a:gd name="connsiteX0" fmla="*/ 0 w 706582"/>
              <a:gd name="connsiteY0" fmla="*/ 768928 h 768928"/>
              <a:gd name="connsiteX1" fmla="*/ 76200 w 706582"/>
              <a:gd name="connsiteY1" fmla="*/ 616528 h 768928"/>
              <a:gd name="connsiteX2" fmla="*/ 180109 w 706582"/>
              <a:gd name="connsiteY2" fmla="*/ 526473 h 768928"/>
              <a:gd name="connsiteX3" fmla="*/ 221673 w 706582"/>
              <a:gd name="connsiteY3" fmla="*/ 484910 h 768928"/>
              <a:gd name="connsiteX4" fmla="*/ 284018 w 706582"/>
              <a:gd name="connsiteY4" fmla="*/ 436419 h 768928"/>
              <a:gd name="connsiteX5" fmla="*/ 304800 w 706582"/>
              <a:gd name="connsiteY5" fmla="*/ 422564 h 768928"/>
              <a:gd name="connsiteX6" fmla="*/ 353291 w 706582"/>
              <a:gd name="connsiteY6" fmla="*/ 374073 h 768928"/>
              <a:gd name="connsiteX7" fmla="*/ 374073 w 706582"/>
              <a:gd name="connsiteY7" fmla="*/ 353291 h 768928"/>
              <a:gd name="connsiteX8" fmla="*/ 408709 w 706582"/>
              <a:gd name="connsiteY8" fmla="*/ 318655 h 768928"/>
              <a:gd name="connsiteX9" fmla="*/ 464127 w 706582"/>
              <a:gd name="connsiteY9" fmla="*/ 277091 h 768928"/>
              <a:gd name="connsiteX10" fmla="*/ 512618 w 706582"/>
              <a:gd name="connsiteY10" fmla="*/ 228600 h 768928"/>
              <a:gd name="connsiteX11" fmla="*/ 533400 w 706582"/>
              <a:gd name="connsiteY11" fmla="*/ 200891 h 768928"/>
              <a:gd name="connsiteX12" fmla="*/ 547255 w 706582"/>
              <a:gd name="connsiteY12" fmla="*/ 173182 h 768928"/>
              <a:gd name="connsiteX13" fmla="*/ 595746 w 706582"/>
              <a:gd name="connsiteY13" fmla="*/ 138546 h 768928"/>
              <a:gd name="connsiteX14" fmla="*/ 644237 w 706582"/>
              <a:gd name="connsiteY14" fmla="*/ 110837 h 768928"/>
              <a:gd name="connsiteX15" fmla="*/ 665018 w 706582"/>
              <a:gd name="connsiteY15" fmla="*/ 96982 h 768928"/>
              <a:gd name="connsiteX16" fmla="*/ 644237 w 706582"/>
              <a:gd name="connsiteY16" fmla="*/ 90055 h 768928"/>
              <a:gd name="connsiteX17" fmla="*/ 623455 w 706582"/>
              <a:gd name="connsiteY17" fmla="*/ 96982 h 768928"/>
              <a:gd name="connsiteX18" fmla="*/ 595746 w 706582"/>
              <a:gd name="connsiteY18" fmla="*/ 110837 h 768928"/>
              <a:gd name="connsiteX19" fmla="*/ 574964 w 706582"/>
              <a:gd name="connsiteY19" fmla="*/ 131619 h 768928"/>
              <a:gd name="connsiteX20" fmla="*/ 491837 w 706582"/>
              <a:gd name="connsiteY20" fmla="*/ 152400 h 768928"/>
              <a:gd name="connsiteX21" fmla="*/ 526473 w 706582"/>
              <a:gd name="connsiteY21" fmla="*/ 110837 h 768928"/>
              <a:gd name="connsiteX22" fmla="*/ 574964 w 706582"/>
              <a:gd name="connsiteY22" fmla="*/ 76200 h 768928"/>
              <a:gd name="connsiteX23" fmla="*/ 651164 w 706582"/>
              <a:gd name="connsiteY23" fmla="*/ 20782 h 768928"/>
              <a:gd name="connsiteX24" fmla="*/ 706582 w 706582"/>
              <a:gd name="connsiteY24" fmla="*/ 0 h 768928"/>
              <a:gd name="connsiteX25" fmla="*/ 699655 w 706582"/>
              <a:gd name="connsiteY25" fmla="*/ 34637 h 768928"/>
              <a:gd name="connsiteX26" fmla="*/ 671946 w 706582"/>
              <a:gd name="connsiteY26" fmla="*/ 90055 h 768928"/>
              <a:gd name="connsiteX27" fmla="*/ 658091 w 706582"/>
              <a:gd name="connsiteY27" fmla="*/ 117764 h 768928"/>
              <a:gd name="connsiteX28" fmla="*/ 651164 w 706582"/>
              <a:gd name="connsiteY28" fmla="*/ 138546 h 768928"/>
              <a:gd name="connsiteX29" fmla="*/ 637309 w 706582"/>
              <a:gd name="connsiteY29" fmla="*/ 173182 h 768928"/>
              <a:gd name="connsiteX30" fmla="*/ 630382 w 706582"/>
              <a:gd name="connsiteY30" fmla="*/ 200891 h 768928"/>
              <a:gd name="connsiteX31" fmla="*/ 623455 w 706582"/>
              <a:gd name="connsiteY31" fmla="*/ 235528 h 768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06582" h="768928">
                <a:moveTo>
                  <a:pt x="0" y="768928"/>
                </a:moveTo>
                <a:cubicBezTo>
                  <a:pt x="25400" y="718128"/>
                  <a:pt x="46248" y="664784"/>
                  <a:pt x="76200" y="616528"/>
                </a:cubicBezTo>
                <a:cubicBezTo>
                  <a:pt x="106046" y="568442"/>
                  <a:pt x="141731" y="564850"/>
                  <a:pt x="180109" y="526473"/>
                </a:cubicBezTo>
                <a:cubicBezTo>
                  <a:pt x="193964" y="512619"/>
                  <a:pt x="205371" y="495779"/>
                  <a:pt x="221673" y="484910"/>
                </a:cubicBezTo>
                <a:cubicBezTo>
                  <a:pt x="326727" y="414872"/>
                  <a:pt x="218906" y="490679"/>
                  <a:pt x="284018" y="436419"/>
                </a:cubicBezTo>
                <a:cubicBezTo>
                  <a:pt x="290414" y="431089"/>
                  <a:pt x="298612" y="428134"/>
                  <a:pt x="304800" y="422564"/>
                </a:cubicBezTo>
                <a:cubicBezTo>
                  <a:pt x="321791" y="407272"/>
                  <a:pt x="337127" y="390237"/>
                  <a:pt x="353291" y="374073"/>
                </a:cubicBezTo>
                <a:lnTo>
                  <a:pt x="374073" y="353291"/>
                </a:lnTo>
                <a:cubicBezTo>
                  <a:pt x="385618" y="341746"/>
                  <a:pt x="395647" y="328452"/>
                  <a:pt x="408709" y="318655"/>
                </a:cubicBezTo>
                <a:cubicBezTo>
                  <a:pt x="427182" y="304800"/>
                  <a:pt x="447799" y="293419"/>
                  <a:pt x="464127" y="277091"/>
                </a:cubicBezTo>
                <a:cubicBezTo>
                  <a:pt x="480291" y="260927"/>
                  <a:pt x="498903" y="246887"/>
                  <a:pt x="512618" y="228600"/>
                </a:cubicBezTo>
                <a:cubicBezTo>
                  <a:pt x="519545" y="219364"/>
                  <a:pt x="527281" y="210681"/>
                  <a:pt x="533400" y="200891"/>
                </a:cubicBezTo>
                <a:cubicBezTo>
                  <a:pt x="538873" y="192134"/>
                  <a:pt x="541253" y="181585"/>
                  <a:pt x="547255" y="173182"/>
                </a:cubicBezTo>
                <a:cubicBezTo>
                  <a:pt x="566426" y="146343"/>
                  <a:pt x="568669" y="155469"/>
                  <a:pt x="595746" y="138546"/>
                </a:cubicBezTo>
                <a:cubicBezTo>
                  <a:pt x="643676" y="108590"/>
                  <a:pt x="603407" y="124446"/>
                  <a:pt x="644237" y="110837"/>
                </a:cubicBezTo>
                <a:cubicBezTo>
                  <a:pt x="651164" y="106219"/>
                  <a:pt x="665018" y="105307"/>
                  <a:pt x="665018" y="96982"/>
                </a:cubicBezTo>
                <a:cubicBezTo>
                  <a:pt x="665018" y="89680"/>
                  <a:pt x="651539" y="90055"/>
                  <a:pt x="644237" y="90055"/>
                </a:cubicBezTo>
                <a:cubicBezTo>
                  <a:pt x="636935" y="90055"/>
                  <a:pt x="630167" y="94106"/>
                  <a:pt x="623455" y="96982"/>
                </a:cubicBezTo>
                <a:cubicBezTo>
                  <a:pt x="613963" y="101050"/>
                  <a:pt x="604149" y="104835"/>
                  <a:pt x="595746" y="110837"/>
                </a:cubicBezTo>
                <a:cubicBezTo>
                  <a:pt x="587774" y="116531"/>
                  <a:pt x="583528" y="126861"/>
                  <a:pt x="574964" y="131619"/>
                </a:cubicBezTo>
                <a:cubicBezTo>
                  <a:pt x="551442" y="144687"/>
                  <a:pt x="517639" y="148100"/>
                  <a:pt x="491837" y="152400"/>
                </a:cubicBezTo>
                <a:cubicBezTo>
                  <a:pt x="506089" y="131022"/>
                  <a:pt x="505730" y="128616"/>
                  <a:pt x="526473" y="110837"/>
                </a:cubicBezTo>
                <a:cubicBezTo>
                  <a:pt x="559247" y="82745"/>
                  <a:pt x="545726" y="98129"/>
                  <a:pt x="574964" y="76200"/>
                </a:cubicBezTo>
                <a:cubicBezTo>
                  <a:pt x="592967" y="62698"/>
                  <a:pt x="630673" y="28978"/>
                  <a:pt x="651164" y="20782"/>
                </a:cubicBezTo>
                <a:cubicBezTo>
                  <a:pt x="692580" y="4216"/>
                  <a:pt x="674004" y="10861"/>
                  <a:pt x="706582" y="0"/>
                </a:cubicBezTo>
                <a:cubicBezTo>
                  <a:pt x="704273" y="11546"/>
                  <a:pt x="703882" y="23647"/>
                  <a:pt x="699655" y="34637"/>
                </a:cubicBezTo>
                <a:cubicBezTo>
                  <a:pt x="692241" y="53913"/>
                  <a:pt x="681182" y="71582"/>
                  <a:pt x="671946" y="90055"/>
                </a:cubicBezTo>
                <a:cubicBezTo>
                  <a:pt x="667328" y="99291"/>
                  <a:pt x="661356" y="107967"/>
                  <a:pt x="658091" y="117764"/>
                </a:cubicBezTo>
                <a:cubicBezTo>
                  <a:pt x="655782" y="124691"/>
                  <a:pt x="653728" y="131709"/>
                  <a:pt x="651164" y="138546"/>
                </a:cubicBezTo>
                <a:cubicBezTo>
                  <a:pt x="646798" y="150189"/>
                  <a:pt x="641241" y="161385"/>
                  <a:pt x="637309" y="173182"/>
                </a:cubicBezTo>
                <a:cubicBezTo>
                  <a:pt x="634298" y="182214"/>
                  <a:pt x="632997" y="191737"/>
                  <a:pt x="630382" y="200891"/>
                </a:cubicBezTo>
                <a:cubicBezTo>
                  <a:pt x="621995" y="230248"/>
                  <a:pt x="623455" y="211719"/>
                  <a:pt x="623455" y="235528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6920345" y="5165531"/>
            <a:ext cx="791417" cy="577448"/>
          </a:xfrm>
          <a:custGeom>
            <a:avLst/>
            <a:gdLst>
              <a:gd name="connsiteX0" fmla="*/ 83128 w 791417"/>
              <a:gd name="connsiteY0" fmla="*/ 182324 h 577448"/>
              <a:gd name="connsiteX1" fmla="*/ 62346 w 791417"/>
              <a:gd name="connsiteY1" fmla="*/ 223887 h 577448"/>
              <a:gd name="connsiteX2" fmla="*/ 55419 w 791417"/>
              <a:gd name="connsiteY2" fmla="*/ 258524 h 577448"/>
              <a:gd name="connsiteX3" fmla="*/ 48491 w 791417"/>
              <a:gd name="connsiteY3" fmla="*/ 286233 h 577448"/>
              <a:gd name="connsiteX4" fmla="*/ 20782 w 791417"/>
              <a:gd name="connsiteY4" fmla="*/ 362433 h 577448"/>
              <a:gd name="connsiteX5" fmla="*/ 6928 w 791417"/>
              <a:gd name="connsiteY5" fmla="*/ 424778 h 577448"/>
              <a:gd name="connsiteX6" fmla="*/ 0 w 791417"/>
              <a:gd name="connsiteY6" fmla="*/ 445560 h 577448"/>
              <a:gd name="connsiteX7" fmla="*/ 6928 w 791417"/>
              <a:gd name="connsiteY7" fmla="*/ 563324 h 577448"/>
              <a:gd name="connsiteX8" fmla="*/ 27710 w 791417"/>
              <a:gd name="connsiteY8" fmla="*/ 577178 h 577448"/>
              <a:gd name="connsiteX9" fmla="*/ 69273 w 791417"/>
              <a:gd name="connsiteY9" fmla="*/ 549469 h 577448"/>
              <a:gd name="connsiteX10" fmla="*/ 83128 w 791417"/>
              <a:gd name="connsiteY10" fmla="*/ 528687 h 577448"/>
              <a:gd name="connsiteX11" fmla="*/ 138546 w 791417"/>
              <a:gd name="connsiteY11" fmla="*/ 494051 h 577448"/>
              <a:gd name="connsiteX12" fmla="*/ 159328 w 791417"/>
              <a:gd name="connsiteY12" fmla="*/ 473269 h 577448"/>
              <a:gd name="connsiteX13" fmla="*/ 180110 w 791417"/>
              <a:gd name="connsiteY13" fmla="*/ 466342 h 577448"/>
              <a:gd name="connsiteX14" fmla="*/ 207819 w 791417"/>
              <a:gd name="connsiteY14" fmla="*/ 452487 h 577448"/>
              <a:gd name="connsiteX15" fmla="*/ 228600 w 791417"/>
              <a:gd name="connsiteY15" fmla="*/ 438633 h 577448"/>
              <a:gd name="connsiteX16" fmla="*/ 263237 w 791417"/>
              <a:gd name="connsiteY16" fmla="*/ 417851 h 577448"/>
              <a:gd name="connsiteX17" fmla="*/ 284019 w 791417"/>
              <a:gd name="connsiteY17" fmla="*/ 403996 h 577448"/>
              <a:gd name="connsiteX18" fmla="*/ 311728 w 791417"/>
              <a:gd name="connsiteY18" fmla="*/ 390142 h 577448"/>
              <a:gd name="connsiteX19" fmla="*/ 353291 w 791417"/>
              <a:gd name="connsiteY19" fmla="*/ 348578 h 577448"/>
              <a:gd name="connsiteX20" fmla="*/ 374073 w 791417"/>
              <a:gd name="connsiteY20" fmla="*/ 334724 h 577448"/>
              <a:gd name="connsiteX21" fmla="*/ 387928 w 791417"/>
              <a:gd name="connsiteY21" fmla="*/ 313942 h 577448"/>
              <a:gd name="connsiteX22" fmla="*/ 408710 w 791417"/>
              <a:gd name="connsiteY22" fmla="*/ 300087 h 577448"/>
              <a:gd name="connsiteX23" fmla="*/ 443346 w 791417"/>
              <a:gd name="connsiteY23" fmla="*/ 279305 h 577448"/>
              <a:gd name="connsiteX24" fmla="*/ 498764 w 791417"/>
              <a:gd name="connsiteY24" fmla="*/ 251596 h 577448"/>
              <a:gd name="connsiteX25" fmla="*/ 554182 w 791417"/>
              <a:gd name="connsiteY25" fmla="*/ 210033 h 577448"/>
              <a:gd name="connsiteX26" fmla="*/ 574964 w 791417"/>
              <a:gd name="connsiteY26" fmla="*/ 189251 h 577448"/>
              <a:gd name="connsiteX27" fmla="*/ 595746 w 791417"/>
              <a:gd name="connsiteY27" fmla="*/ 182324 h 577448"/>
              <a:gd name="connsiteX28" fmla="*/ 665019 w 791417"/>
              <a:gd name="connsiteY28" fmla="*/ 140760 h 577448"/>
              <a:gd name="connsiteX29" fmla="*/ 692728 w 791417"/>
              <a:gd name="connsiteY29" fmla="*/ 106124 h 577448"/>
              <a:gd name="connsiteX30" fmla="*/ 734291 w 791417"/>
              <a:gd name="connsiteY30" fmla="*/ 78414 h 577448"/>
              <a:gd name="connsiteX31" fmla="*/ 755073 w 791417"/>
              <a:gd name="connsiteY31" fmla="*/ 64560 h 577448"/>
              <a:gd name="connsiteX32" fmla="*/ 775855 w 791417"/>
              <a:gd name="connsiteY32" fmla="*/ 43778 h 577448"/>
              <a:gd name="connsiteX33" fmla="*/ 755073 w 791417"/>
              <a:gd name="connsiteY33" fmla="*/ 29924 h 577448"/>
              <a:gd name="connsiteX34" fmla="*/ 734291 w 791417"/>
              <a:gd name="connsiteY34" fmla="*/ 36851 h 577448"/>
              <a:gd name="connsiteX35" fmla="*/ 685800 w 791417"/>
              <a:gd name="connsiteY35" fmla="*/ 78414 h 577448"/>
              <a:gd name="connsiteX36" fmla="*/ 644237 w 791417"/>
              <a:gd name="connsiteY36" fmla="*/ 92269 h 577448"/>
              <a:gd name="connsiteX37" fmla="*/ 568037 w 791417"/>
              <a:gd name="connsiteY37" fmla="*/ 106124 h 577448"/>
              <a:gd name="connsiteX38" fmla="*/ 540328 w 791417"/>
              <a:gd name="connsiteY38" fmla="*/ 119978 h 577448"/>
              <a:gd name="connsiteX39" fmla="*/ 491837 w 791417"/>
              <a:gd name="connsiteY39" fmla="*/ 147687 h 577448"/>
              <a:gd name="connsiteX40" fmla="*/ 505691 w 791417"/>
              <a:gd name="connsiteY40" fmla="*/ 126905 h 577448"/>
              <a:gd name="connsiteX41" fmla="*/ 616528 w 791417"/>
              <a:gd name="connsiteY41" fmla="*/ 57633 h 577448"/>
              <a:gd name="connsiteX42" fmla="*/ 644237 w 791417"/>
              <a:gd name="connsiteY42" fmla="*/ 36851 h 577448"/>
              <a:gd name="connsiteX43" fmla="*/ 671946 w 791417"/>
              <a:gd name="connsiteY43" fmla="*/ 22996 h 577448"/>
              <a:gd name="connsiteX44" fmla="*/ 734291 w 791417"/>
              <a:gd name="connsiteY44" fmla="*/ 2214 h 577448"/>
              <a:gd name="connsiteX45" fmla="*/ 789710 w 791417"/>
              <a:gd name="connsiteY45" fmla="*/ 9142 h 577448"/>
              <a:gd name="connsiteX46" fmla="*/ 762000 w 791417"/>
              <a:gd name="connsiteY46" fmla="*/ 64560 h 577448"/>
              <a:gd name="connsiteX47" fmla="*/ 734291 w 791417"/>
              <a:gd name="connsiteY47" fmla="*/ 106124 h 577448"/>
              <a:gd name="connsiteX48" fmla="*/ 720437 w 791417"/>
              <a:gd name="connsiteY48" fmla="*/ 154614 h 577448"/>
              <a:gd name="connsiteX49" fmla="*/ 692728 w 791417"/>
              <a:gd name="connsiteY49" fmla="*/ 223887 h 577448"/>
              <a:gd name="connsiteX50" fmla="*/ 685800 w 791417"/>
              <a:gd name="connsiteY50" fmla="*/ 265451 h 577448"/>
              <a:gd name="connsiteX51" fmla="*/ 671946 w 791417"/>
              <a:gd name="connsiteY51" fmla="*/ 300087 h 577448"/>
              <a:gd name="connsiteX52" fmla="*/ 630382 w 791417"/>
              <a:gd name="connsiteY52" fmla="*/ 376287 h 577448"/>
              <a:gd name="connsiteX53" fmla="*/ 630382 w 791417"/>
              <a:gd name="connsiteY53" fmla="*/ 397069 h 57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791417" h="577448">
                <a:moveTo>
                  <a:pt x="83128" y="182324"/>
                </a:moveTo>
                <a:cubicBezTo>
                  <a:pt x="76201" y="196178"/>
                  <a:pt x="67639" y="209330"/>
                  <a:pt x="62346" y="223887"/>
                </a:cubicBezTo>
                <a:cubicBezTo>
                  <a:pt x="58322" y="234952"/>
                  <a:pt x="57973" y="247030"/>
                  <a:pt x="55419" y="258524"/>
                </a:cubicBezTo>
                <a:cubicBezTo>
                  <a:pt x="53354" y="267818"/>
                  <a:pt x="51227" y="277114"/>
                  <a:pt x="48491" y="286233"/>
                </a:cubicBezTo>
                <a:cubicBezTo>
                  <a:pt x="37817" y="321814"/>
                  <a:pt x="34005" y="329376"/>
                  <a:pt x="20782" y="362433"/>
                </a:cubicBezTo>
                <a:cubicBezTo>
                  <a:pt x="16022" y="386234"/>
                  <a:pt x="13449" y="401957"/>
                  <a:pt x="6928" y="424778"/>
                </a:cubicBezTo>
                <a:cubicBezTo>
                  <a:pt x="4922" y="431799"/>
                  <a:pt x="2309" y="438633"/>
                  <a:pt x="0" y="445560"/>
                </a:cubicBezTo>
                <a:cubicBezTo>
                  <a:pt x="2309" y="484815"/>
                  <a:pt x="-1173" y="524845"/>
                  <a:pt x="6928" y="563324"/>
                </a:cubicBezTo>
                <a:cubicBezTo>
                  <a:pt x="8643" y="571471"/>
                  <a:pt x="19583" y="578984"/>
                  <a:pt x="27710" y="577178"/>
                </a:cubicBezTo>
                <a:cubicBezTo>
                  <a:pt x="43964" y="573566"/>
                  <a:pt x="69273" y="549469"/>
                  <a:pt x="69273" y="549469"/>
                </a:cubicBezTo>
                <a:cubicBezTo>
                  <a:pt x="73891" y="542542"/>
                  <a:pt x="77241" y="534574"/>
                  <a:pt x="83128" y="528687"/>
                </a:cubicBezTo>
                <a:cubicBezTo>
                  <a:pt x="101114" y="510701"/>
                  <a:pt x="116595" y="505026"/>
                  <a:pt x="138546" y="494051"/>
                </a:cubicBezTo>
                <a:cubicBezTo>
                  <a:pt x="145473" y="487124"/>
                  <a:pt x="151177" y="478703"/>
                  <a:pt x="159328" y="473269"/>
                </a:cubicBezTo>
                <a:cubicBezTo>
                  <a:pt x="165404" y="469219"/>
                  <a:pt x="173398" y="469218"/>
                  <a:pt x="180110" y="466342"/>
                </a:cubicBezTo>
                <a:cubicBezTo>
                  <a:pt x="189602" y="462274"/>
                  <a:pt x="198853" y="457610"/>
                  <a:pt x="207819" y="452487"/>
                </a:cubicBezTo>
                <a:cubicBezTo>
                  <a:pt x="215047" y="448356"/>
                  <a:pt x="221540" y="443045"/>
                  <a:pt x="228600" y="438633"/>
                </a:cubicBezTo>
                <a:cubicBezTo>
                  <a:pt x="240018" y="431497"/>
                  <a:pt x="251819" y="424987"/>
                  <a:pt x="263237" y="417851"/>
                </a:cubicBezTo>
                <a:cubicBezTo>
                  <a:pt x="270297" y="413438"/>
                  <a:pt x="276790" y="408127"/>
                  <a:pt x="284019" y="403996"/>
                </a:cubicBezTo>
                <a:cubicBezTo>
                  <a:pt x="292985" y="398873"/>
                  <a:pt x="302492" y="394760"/>
                  <a:pt x="311728" y="390142"/>
                </a:cubicBezTo>
                <a:cubicBezTo>
                  <a:pt x="325582" y="376287"/>
                  <a:pt x="338647" y="361595"/>
                  <a:pt x="353291" y="348578"/>
                </a:cubicBezTo>
                <a:cubicBezTo>
                  <a:pt x="359514" y="343047"/>
                  <a:pt x="368186" y="340611"/>
                  <a:pt x="374073" y="334724"/>
                </a:cubicBezTo>
                <a:cubicBezTo>
                  <a:pt x="379960" y="328837"/>
                  <a:pt x="382041" y="319829"/>
                  <a:pt x="387928" y="313942"/>
                </a:cubicBezTo>
                <a:cubicBezTo>
                  <a:pt x="393815" y="308055"/>
                  <a:pt x="401650" y="304500"/>
                  <a:pt x="408710" y="300087"/>
                </a:cubicBezTo>
                <a:cubicBezTo>
                  <a:pt x="420127" y="292951"/>
                  <a:pt x="431491" y="285688"/>
                  <a:pt x="443346" y="279305"/>
                </a:cubicBezTo>
                <a:cubicBezTo>
                  <a:pt x="461530" y="269513"/>
                  <a:pt x="482241" y="263988"/>
                  <a:pt x="498764" y="251596"/>
                </a:cubicBezTo>
                <a:cubicBezTo>
                  <a:pt x="517237" y="237742"/>
                  <a:pt x="537854" y="226361"/>
                  <a:pt x="554182" y="210033"/>
                </a:cubicBezTo>
                <a:cubicBezTo>
                  <a:pt x="561109" y="203106"/>
                  <a:pt x="566813" y="194685"/>
                  <a:pt x="574964" y="189251"/>
                </a:cubicBezTo>
                <a:cubicBezTo>
                  <a:pt x="581040" y="185201"/>
                  <a:pt x="589034" y="185200"/>
                  <a:pt x="595746" y="182324"/>
                </a:cubicBezTo>
                <a:cubicBezTo>
                  <a:pt x="612553" y="175121"/>
                  <a:pt x="656456" y="151463"/>
                  <a:pt x="665019" y="140760"/>
                </a:cubicBezTo>
                <a:cubicBezTo>
                  <a:pt x="674255" y="129215"/>
                  <a:pt x="681738" y="116015"/>
                  <a:pt x="692728" y="106124"/>
                </a:cubicBezTo>
                <a:cubicBezTo>
                  <a:pt x="705105" y="94985"/>
                  <a:pt x="720437" y="87650"/>
                  <a:pt x="734291" y="78414"/>
                </a:cubicBezTo>
                <a:cubicBezTo>
                  <a:pt x="741218" y="73796"/>
                  <a:pt x="749186" y="70447"/>
                  <a:pt x="755073" y="64560"/>
                </a:cubicBezTo>
                <a:lnTo>
                  <a:pt x="775855" y="43778"/>
                </a:lnTo>
                <a:cubicBezTo>
                  <a:pt x="768928" y="39160"/>
                  <a:pt x="763285" y="31293"/>
                  <a:pt x="755073" y="29924"/>
                </a:cubicBezTo>
                <a:cubicBezTo>
                  <a:pt x="747870" y="28724"/>
                  <a:pt x="740367" y="32801"/>
                  <a:pt x="734291" y="36851"/>
                </a:cubicBezTo>
                <a:cubicBezTo>
                  <a:pt x="692686" y="64588"/>
                  <a:pt x="736268" y="53180"/>
                  <a:pt x="685800" y="78414"/>
                </a:cubicBezTo>
                <a:cubicBezTo>
                  <a:pt x="672738" y="84945"/>
                  <a:pt x="658091" y="87651"/>
                  <a:pt x="644237" y="92269"/>
                </a:cubicBezTo>
                <a:cubicBezTo>
                  <a:pt x="605798" y="105082"/>
                  <a:pt x="630691" y="98291"/>
                  <a:pt x="568037" y="106124"/>
                </a:cubicBezTo>
                <a:cubicBezTo>
                  <a:pt x="558801" y="110742"/>
                  <a:pt x="549085" y="114505"/>
                  <a:pt x="540328" y="119978"/>
                </a:cubicBezTo>
                <a:cubicBezTo>
                  <a:pt x="492398" y="149934"/>
                  <a:pt x="532667" y="134078"/>
                  <a:pt x="491837" y="147687"/>
                </a:cubicBezTo>
                <a:cubicBezTo>
                  <a:pt x="496455" y="140760"/>
                  <a:pt x="499425" y="132387"/>
                  <a:pt x="505691" y="126905"/>
                </a:cubicBezTo>
                <a:cubicBezTo>
                  <a:pt x="525042" y="109973"/>
                  <a:pt x="605135" y="66178"/>
                  <a:pt x="616528" y="57633"/>
                </a:cubicBezTo>
                <a:cubicBezTo>
                  <a:pt x="625764" y="50706"/>
                  <a:pt x="634447" y="42970"/>
                  <a:pt x="644237" y="36851"/>
                </a:cubicBezTo>
                <a:cubicBezTo>
                  <a:pt x="652994" y="31378"/>
                  <a:pt x="662308" y="26703"/>
                  <a:pt x="671946" y="22996"/>
                </a:cubicBezTo>
                <a:cubicBezTo>
                  <a:pt x="692392" y="15132"/>
                  <a:pt x="734291" y="2214"/>
                  <a:pt x="734291" y="2214"/>
                </a:cubicBezTo>
                <a:cubicBezTo>
                  <a:pt x="752764" y="4523"/>
                  <a:pt x="782149" y="-7870"/>
                  <a:pt x="789710" y="9142"/>
                </a:cubicBezTo>
                <a:cubicBezTo>
                  <a:pt x="798098" y="28015"/>
                  <a:pt x="773456" y="47375"/>
                  <a:pt x="762000" y="64560"/>
                </a:cubicBezTo>
                <a:lnTo>
                  <a:pt x="734291" y="106124"/>
                </a:lnTo>
                <a:cubicBezTo>
                  <a:pt x="730776" y="120185"/>
                  <a:pt x="726400" y="140701"/>
                  <a:pt x="720437" y="154614"/>
                </a:cubicBezTo>
                <a:cubicBezTo>
                  <a:pt x="708102" y="183396"/>
                  <a:pt x="698463" y="189483"/>
                  <a:pt x="692728" y="223887"/>
                </a:cubicBezTo>
                <a:cubicBezTo>
                  <a:pt x="690419" y="237742"/>
                  <a:pt x="689496" y="251900"/>
                  <a:pt x="685800" y="265451"/>
                </a:cubicBezTo>
                <a:cubicBezTo>
                  <a:pt x="682528" y="277447"/>
                  <a:pt x="677157" y="288797"/>
                  <a:pt x="671946" y="300087"/>
                </a:cubicBezTo>
                <a:cubicBezTo>
                  <a:pt x="648372" y="351164"/>
                  <a:pt x="652526" y="343072"/>
                  <a:pt x="630382" y="376287"/>
                </a:cubicBezTo>
                <a:cubicBezTo>
                  <a:pt x="622725" y="399260"/>
                  <a:pt x="616153" y="397069"/>
                  <a:pt x="630382" y="397069"/>
                </a:cubicBezTo>
              </a:path>
            </a:pathLst>
          </a:cu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45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Microarchitecture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433" y="603282"/>
            <a:ext cx="3115734" cy="12844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7733" y="2209800"/>
            <a:ext cx="5825067" cy="45732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9005" y="1752600"/>
            <a:ext cx="1894522" cy="457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5517" y="1661702"/>
            <a:ext cx="7455521" cy="548098"/>
          </a:xfrm>
          <a:prstGeom prst="rect">
            <a:avLst/>
          </a:prstGeom>
        </p:spPr>
      </p:pic>
      <p:sp>
        <p:nvSpPr>
          <p:cNvPr id="12" name="Freeform 11"/>
          <p:cNvSpPr/>
          <p:nvPr/>
        </p:nvSpPr>
        <p:spPr bwMode="auto">
          <a:xfrm>
            <a:off x="5749636" y="1295400"/>
            <a:ext cx="145473" cy="443345"/>
          </a:xfrm>
          <a:custGeom>
            <a:avLst/>
            <a:gdLst>
              <a:gd name="connsiteX0" fmla="*/ 145473 w 145473"/>
              <a:gd name="connsiteY0" fmla="*/ 0 h 443345"/>
              <a:gd name="connsiteX1" fmla="*/ 0 w 145473"/>
              <a:gd name="connsiteY1" fmla="*/ 263236 h 443345"/>
              <a:gd name="connsiteX2" fmla="*/ 103909 w 145473"/>
              <a:gd name="connsiteY2" fmla="*/ 443345 h 443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5473" h="443345">
                <a:moveTo>
                  <a:pt x="145473" y="0"/>
                </a:moveTo>
                <a:cubicBezTo>
                  <a:pt x="7650" y="239376"/>
                  <a:pt x="46512" y="146962"/>
                  <a:pt x="0" y="263236"/>
                </a:cubicBezTo>
                <a:lnTo>
                  <a:pt x="103909" y="443345"/>
                </a:ln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6280550" y="1260764"/>
            <a:ext cx="411195" cy="921651"/>
          </a:xfrm>
          <a:custGeom>
            <a:avLst/>
            <a:gdLst>
              <a:gd name="connsiteX0" fmla="*/ 411195 w 411195"/>
              <a:gd name="connsiteY0" fmla="*/ 0 h 921651"/>
              <a:gd name="connsiteX1" fmla="*/ 64832 w 411195"/>
              <a:gd name="connsiteY1" fmla="*/ 692727 h 921651"/>
              <a:gd name="connsiteX2" fmla="*/ 57905 w 411195"/>
              <a:gd name="connsiteY2" fmla="*/ 734291 h 921651"/>
              <a:gd name="connsiteX3" fmla="*/ 44050 w 411195"/>
              <a:gd name="connsiteY3" fmla="*/ 789709 h 921651"/>
              <a:gd name="connsiteX4" fmla="*/ 37123 w 411195"/>
              <a:gd name="connsiteY4" fmla="*/ 824345 h 921651"/>
              <a:gd name="connsiteX5" fmla="*/ 2486 w 411195"/>
              <a:gd name="connsiteY5" fmla="*/ 900545 h 921651"/>
              <a:gd name="connsiteX6" fmla="*/ 9414 w 411195"/>
              <a:gd name="connsiteY6" fmla="*/ 921327 h 921651"/>
              <a:gd name="connsiteX7" fmla="*/ 57905 w 411195"/>
              <a:gd name="connsiteY7" fmla="*/ 879763 h 921651"/>
              <a:gd name="connsiteX8" fmla="*/ 71759 w 411195"/>
              <a:gd name="connsiteY8" fmla="*/ 858981 h 921651"/>
              <a:gd name="connsiteX9" fmla="*/ 78686 w 411195"/>
              <a:gd name="connsiteY9" fmla="*/ 838200 h 921651"/>
              <a:gd name="connsiteX10" fmla="*/ 120250 w 411195"/>
              <a:gd name="connsiteY10" fmla="*/ 789709 h 921651"/>
              <a:gd name="connsiteX11" fmla="*/ 141032 w 411195"/>
              <a:gd name="connsiteY11" fmla="*/ 789709 h 921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1195" h="921651">
                <a:moveTo>
                  <a:pt x="411195" y="0"/>
                </a:moveTo>
                <a:cubicBezTo>
                  <a:pt x="245140" y="300976"/>
                  <a:pt x="255929" y="272314"/>
                  <a:pt x="64832" y="692727"/>
                </a:cubicBezTo>
                <a:cubicBezTo>
                  <a:pt x="59020" y="705514"/>
                  <a:pt x="60418" y="720472"/>
                  <a:pt x="57905" y="734291"/>
                </a:cubicBezTo>
                <a:cubicBezTo>
                  <a:pt x="40883" y="827906"/>
                  <a:pt x="60072" y="725620"/>
                  <a:pt x="44050" y="789709"/>
                </a:cubicBezTo>
                <a:cubicBezTo>
                  <a:pt x="41194" y="801131"/>
                  <a:pt x="41350" y="813356"/>
                  <a:pt x="37123" y="824345"/>
                </a:cubicBezTo>
                <a:cubicBezTo>
                  <a:pt x="-40349" y="1025774"/>
                  <a:pt x="32385" y="810855"/>
                  <a:pt x="2486" y="900545"/>
                </a:cubicBezTo>
                <a:cubicBezTo>
                  <a:pt x="4795" y="907472"/>
                  <a:pt x="2254" y="919895"/>
                  <a:pt x="9414" y="921327"/>
                </a:cubicBezTo>
                <a:cubicBezTo>
                  <a:pt x="29803" y="925405"/>
                  <a:pt x="50656" y="889911"/>
                  <a:pt x="57905" y="879763"/>
                </a:cubicBezTo>
                <a:cubicBezTo>
                  <a:pt x="62744" y="872988"/>
                  <a:pt x="68036" y="866428"/>
                  <a:pt x="71759" y="858981"/>
                </a:cubicBezTo>
                <a:cubicBezTo>
                  <a:pt x="75024" y="852450"/>
                  <a:pt x="75421" y="844731"/>
                  <a:pt x="78686" y="838200"/>
                </a:cubicBezTo>
                <a:cubicBezTo>
                  <a:pt x="88394" y="818785"/>
                  <a:pt x="97761" y="797205"/>
                  <a:pt x="120250" y="789709"/>
                </a:cubicBezTo>
                <a:cubicBezTo>
                  <a:pt x="126822" y="787518"/>
                  <a:pt x="134105" y="789709"/>
                  <a:pt x="141032" y="789709"/>
                </a:cubicBezTo>
              </a:path>
            </a:pathLst>
          </a:custGeom>
          <a:noFill/>
          <a:ln w="38100" cap="flat" cmpd="sng" algn="ctr">
            <a:solidFill>
              <a:schemeClr val="accent2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83277" y="975902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inner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7465" y="895290"/>
            <a:ext cx="768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outer</a:t>
            </a:r>
          </a:p>
        </p:txBody>
      </p:sp>
      <p:sp>
        <p:nvSpPr>
          <p:cNvPr id="17" name="Freeform 16"/>
          <p:cNvSpPr/>
          <p:nvPr/>
        </p:nvSpPr>
        <p:spPr bwMode="auto">
          <a:xfrm>
            <a:off x="746228" y="1163558"/>
            <a:ext cx="547065" cy="360442"/>
          </a:xfrm>
          <a:custGeom>
            <a:avLst/>
            <a:gdLst>
              <a:gd name="connsiteX0" fmla="*/ 535317 w 547065"/>
              <a:gd name="connsiteY0" fmla="*/ 48715 h 360442"/>
              <a:gd name="connsiteX1" fmla="*/ 535317 w 547065"/>
              <a:gd name="connsiteY1" fmla="*/ 277315 h 360442"/>
              <a:gd name="connsiteX2" fmla="*/ 486827 w 547065"/>
              <a:gd name="connsiteY2" fmla="*/ 339660 h 360442"/>
              <a:gd name="connsiteX3" fmla="*/ 466045 w 547065"/>
              <a:gd name="connsiteY3" fmla="*/ 353515 h 360442"/>
              <a:gd name="connsiteX4" fmla="*/ 445263 w 547065"/>
              <a:gd name="connsiteY4" fmla="*/ 360442 h 360442"/>
              <a:gd name="connsiteX5" fmla="*/ 382917 w 547065"/>
              <a:gd name="connsiteY5" fmla="*/ 360442 h 360442"/>
              <a:gd name="connsiteX6" fmla="*/ 313645 w 547065"/>
              <a:gd name="connsiteY6" fmla="*/ 339660 h 360442"/>
              <a:gd name="connsiteX7" fmla="*/ 272081 w 547065"/>
              <a:gd name="connsiteY7" fmla="*/ 332733 h 360442"/>
              <a:gd name="connsiteX8" fmla="*/ 244372 w 547065"/>
              <a:gd name="connsiteY8" fmla="*/ 325806 h 360442"/>
              <a:gd name="connsiteX9" fmla="*/ 119681 w 547065"/>
              <a:gd name="connsiteY9" fmla="*/ 311951 h 360442"/>
              <a:gd name="connsiteX10" fmla="*/ 78117 w 547065"/>
              <a:gd name="connsiteY10" fmla="*/ 298097 h 360442"/>
              <a:gd name="connsiteX11" fmla="*/ 64263 w 547065"/>
              <a:gd name="connsiteY11" fmla="*/ 256533 h 360442"/>
              <a:gd name="connsiteX12" fmla="*/ 57336 w 547065"/>
              <a:gd name="connsiteY12" fmla="*/ 235751 h 360442"/>
              <a:gd name="connsiteX13" fmla="*/ 64263 w 547065"/>
              <a:gd name="connsiteY13" fmla="*/ 166478 h 360442"/>
              <a:gd name="connsiteX14" fmla="*/ 78117 w 547065"/>
              <a:gd name="connsiteY14" fmla="*/ 104133 h 360442"/>
              <a:gd name="connsiteX15" fmla="*/ 91972 w 547065"/>
              <a:gd name="connsiteY15" fmla="*/ 76424 h 360442"/>
              <a:gd name="connsiteX16" fmla="*/ 133536 w 547065"/>
              <a:gd name="connsiteY16" fmla="*/ 41787 h 360442"/>
              <a:gd name="connsiteX17" fmla="*/ 133536 w 547065"/>
              <a:gd name="connsiteY17" fmla="*/ 224 h 360442"/>
              <a:gd name="connsiteX18" fmla="*/ 112754 w 547065"/>
              <a:gd name="connsiteY18" fmla="*/ 14078 h 360442"/>
              <a:gd name="connsiteX19" fmla="*/ 91972 w 547065"/>
              <a:gd name="connsiteY19" fmla="*/ 21006 h 360442"/>
              <a:gd name="connsiteX20" fmla="*/ 64263 w 547065"/>
              <a:gd name="connsiteY20" fmla="*/ 62569 h 360442"/>
              <a:gd name="connsiteX21" fmla="*/ 50408 w 547065"/>
              <a:gd name="connsiteY21" fmla="*/ 83351 h 360442"/>
              <a:gd name="connsiteX22" fmla="*/ 8845 w 547065"/>
              <a:gd name="connsiteY22" fmla="*/ 124915 h 360442"/>
              <a:gd name="connsiteX23" fmla="*/ 1917 w 547065"/>
              <a:gd name="connsiteY23" fmla="*/ 145697 h 360442"/>
              <a:gd name="connsiteX24" fmla="*/ 43481 w 547065"/>
              <a:gd name="connsiteY24" fmla="*/ 104133 h 360442"/>
              <a:gd name="connsiteX25" fmla="*/ 85045 w 547065"/>
              <a:gd name="connsiteY25" fmla="*/ 83351 h 360442"/>
              <a:gd name="connsiteX26" fmla="*/ 105827 w 547065"/>
              <a:gd name="connsiteY26" fmla="*/ 90278 h 360442"/>
              <a:gd name="connsiteX27" fmla="*/ 112754 w 547065"/>
              <a:gd name="connsiteY27" fmla="*/ 111060 h 360442"/>
              <a:gd name="connsiteX28" fmla="*/ 119681 w 547065"/>
              <a:gd name="connsiteY28" fmla="*/ 145697 h 360442"/>
              <a:gd name="connsiteX29" fmla="*/ 133536 w 547065"/>
              <a:gd name="connsiteY29" fmla="*/ 180333 h 360442"/>
              <a:gd name="connsiteX30" fmla="*/ 140463 w 547065"/>
              <a:gd name="connsiteY30" fmla="*/ 208042 h 360442"/>
              <a:gd name="connsiteX31" fmla="*/ 182027 w 547065"/>
              <a:gd name="connsiteY31" fmla="*/ 256533 h 360442"/>
              <a:gd name="connsiteX32" fmla="*/ 188954 w 547065"/>
              <a:gd name="connsiteY32" fmla="*/ 249606 h 36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547065" h="360442">
                <a:moveTo>
                  <a:pt x="535317" y="48715"/>
                </a:moveTo>
                <a:cubicBezTo>
                  <a:pt x="547739" y="135663"/>
                  <a:pt x="553923" y="158237"/>
                  <a:pt x="535317" y="277315"/>
                </a:cubicBezTo>
                <a:cubicBezTo>
                  <a:pt x="533005" y="292113"/>
                  <a:pt x="501242" y="327647"/>
                  <a:pt x="486827" y="339660"/>
                </a:cubicBezTo>
                <a:cubicBezTo>
                  <a:pt x="480431" y="344990"/>
                  <a:pt x="473492" y="349792"/>
                  <a:pt x="466045" y="353515"/>
                </a:cubicBezTo>
                <a:cubicBezTo>
                  <a:pt x="459514" y="356781"/>
                  <a:pt x="452190" y="358133"/>
                  <a:pt x="445263" y="360442"/>
                </a:cubicBezTo>
                <a:cubicBezTo>
                  <a:pt x="377687" y="343549"/>
                  <a:pt x="462067" y="360442"/>
                  <a:pt x="382917" y="360442"/>
                </a:cubicBezTo>
                <a:cubicBezTo>
                  <a:pt x="370866" y="360442"/>
                  <a:pt x="318490" y="340467"/>
                  <a:pt x="313645" y="339660"/>
                </a:cubicBezTo>
                <a:cubicBezTo>
                  <a:pt x="299790" y="337351"/>
                  <a:pt x="285854" y="335487"/>
                  <a:pt x="272081" y="332733"/>
                </a:cubicBezTo>
                <a:cubicBezTo>
                  <a:pt x="262745" y="330866"/>
                  <a:pt x="253819" y="326987"/>
                  <a:pt x="244372" y="325806"/>
                </a:cubicBezTo>
                <a:cubicBezTo>
                  <a:pt x="205930" y="321001"/>
                  <a:pt x="159029" y="321787"/>
                  <a:pt x="119681" y="311951"/>
                </a:cubicBezTo>
                <a:cubicBezTo>
                  <a:pt x="105513" y="308409"/>
                  <a:pt x="78117" y="298097"/>
                  <a:pt x="78117" y="298097"/>
                </a:cubicBezTo>
                <a:lnTo>
                  <a:pt x="64263" y="256533"/>
                </a:lnTo>
                <a:lnTo>
                  <a:pt x="57336" y="235751"/>
                </a:lnTo>
                <a:cubicBezTo>
                  <a:pt x="59645" y="212660"/>
                  <a:pt x="61385" y="189505"/>
                  <a:pt x="64263" y="166478"/>
                </a:cubicBezTo>
                <a:cubicBezTo>
                  <a:pt x="66949" y="144991"/>
                  <a:pt x="69578" y="124058"/>
                  <a:pt x="78117" y="104133"/>
                </a:cubicBezTo>
                <a:cubicBezTo>
                  <a:pt x="82185" y="94641"/>
                  <a:pt x="85970" y="84827"/>
                  <a:pt x="91972" y="76424"/>
                </a:cubicBezTo>
                <a:cubicBezTo>
                  <a:pt x="104094" y="59453"/>
                  <a:pt x="116965" y="52835"/>
                  <a:pt x="133536" y="41787"/>
                </a:cubicBezTo>
                <a:cubicBezTo>
                  <a:pt x="134957" y="37523"/>
                  <a:pt x="150587" y="4487"/>
                  <a:pt x="133536" y="224"/>
                </a:cubicBezTo>
                <a:cubicBezTo>
                  <a:pt x="125459" y="-1795"/>
                  <a:pt x="120201" y="10355"/>
                  <a:pt x="112754" y="14078"/>
                </a:cubicBezTo>
                <a:cubicBezTo>
                  <a:pt x="106223" y="17344"/>
                  <a:pt x="98899" y="18697"/>
                  <a:pt x="91972" y="21006"/>
                </a:cubicBezTo>
                <a:lnTo>
                  <a:pt x="64263" y="62569"/>
                </a:lnTo>
                <a:cubicBezTo>
                  <a:pt x="59645" y="69496"/>
                  <a:pt x="56295" y="77464"/>
                  <a:pt x="50408" y="83351"/>
                </a:cubicBezTo>
                <a:lnTo>
                  <a:pt x="8845" y="124915"/>
                </a:lnTo>
                <a:cubicBezTo>
                  <a:pt x="6536" y="131842"/>
                  <a:pt x="-4344" y="149454"/>
                  <a:pt x="1917" y="145697"/>
                </a:cubicBezTo>
                <a:cubicBezTo>
                  <a:pt x="18718" y="135616"/>
                  <a:pt x="27178" y="115002"/>
                  <a:pt x="43481" y="104133"/>
                </a:cubicBezTo>
                <a:cubicBezTo>
                  <a:pt x="70339" y="86228"/>
                  <a:pt x="56365" y="92911"/>
                  <a:pt x="85045" y="83351"/>
                </a:cubicBezTo>
                <a:cubicBezTo>
                  <a:pt x="91972" y="85660"/>
                  <a:pt x="100664" y="85115"/>
                  <a:pt x="105827" y="90278"/>
                </a:cubicBezTo>
                <a:cubicBezTo>
                  <a:pt x="110990" y="95441"/>
                  <a:pt x="110983" y="103976"/>
                  <a:pt x="112754" y="111060"/>
                </a:cubicBezTo>
                <a:cubicBezTo>
                  <a:pt x="115610" y="122483"/>
                  <a:pt x="116298" y="134419"/>
                  <a:pt x="119681" y="145697"/>
                </a:cubicBezTo>
                <a:cubicBezTo>
                  <a:pt x="123254" y="157607"/>
                  <a:pt x="129604" y="168536"/>
                  <a:pt x="133536" y="180333"/>
                </a:cubicBezTo>
                <a:cubicBezTo>
                  <a:pt x="136547" y="189365"/>
                  <a:pt x="137727" y="198923"/>
                  <a:pt x="140463" y="208042"/>
                </a:cubicBezTo>
                <a:cubicBezTo>
                  <a:pt x="150824" y="242580"/>
                  <a:pt x="144389" y="256533"/>
                  <a:pt x="182027" y="256533"/>
                </a:cubicBezTo>
                <a:cubicBezTo>
                  <a:pt x="185292" y="256533"/>
                  <a:pt x="186645" y="251915"/>
                  <a:pt x="188954" y="249606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718799" y="1198418"/>
            <a:ext cx="1153404" cy="548855"/>
          </a:xfrm>
          <a:custGeom>
            <a:avLst/>
            <a:gdLst>
              <a:gd name="connsiteX0" fmla="*/ 1116928 w 1153404"/>
              <a:gd name="connsiteY0" fmla="*/ 0 h 548855"/>
              <a:gd name="connsiteX1" fmla="*/ 576601 w 1153404"/>
              <a:gd name="connsiteY1" fmla="*/ 547255 h 548855"/>
              <a:gd name="connsiteX2" fmla="*/ 521183 w 1153404"/>
              <a:gd name="connsiteY2" fmla="*/ 533400 h 548855"/>
              <a:gd name="connsiteX3" fmla="*/ 361856 w 1153404"/>
              <a:gd name="connsiteY3" fmla="*/ 526473 h 548855"/>
              <a:gd name="connsiteX4" fmla="*/ 320292 w 1153404"/>
              <a:gd name="connsiteY4" fmla="*/ 512618 h 548855"/>
              <a:gd name="connsiteX5" fmla="*/ 299510 w 1153404"/>
              <a:gd name="connsiteY5" fmla="*/ 505691 h 548855"/>
              <a:gd name="connsiteX6" fmla="*/ 278728 w 1153404"/>
              <a:gd name="connsiteY6" fmla="*/ 491837 h 548855"/>
              <a:gd name="connsiteX7" fmla="*/ 257946 w 1153404"/>
              <a:gd name="connsiteY7" fmla="*/ 471055 h 548855"/>
              <a:gd name="connsiteX8" fmla="*/ 174819 w 1153404"/>
              <a:gd name="connsiteY8" fmla="*/ 450273 h 548855"/>
              <a:gd name="connsiteX9" fmla="*/ 154037 w 1153404"/>
              <a:gd name="connsiteY9" fmla="*/ 443346 h 548855"/>
              <a:gd name="connsiteX10" fmla="*/ 105546 w 1153404"/>
              <a:gd name="connsiteY10" fmla="*/ 429491 h 548855"/>
              <a:gd name="connsiteX11" fmla="*/ 63983 w 1153404"/>
              <a:gd name="connsiteY11" fmla="*/ 394855 h 548855"/>
              <a:gd name="connsiteX12" fmla="*/ 50128 w 1153404"/>
              <a:gd name="connsiteY12" fmla="*/ 367146 h 548855"/>
              <a:gd name="connsiteX13" fmla="*/ 57056 w 1153404"/>
              <a:gd name="connsiteY13" fmla="*/ 346364 h 548855"/>
              <a:gd name="connsiteX14" fmla="*/ 70910 w 1153404"/>
              <a:gd name="connsiteY14" fmla="*/ 297873 h 548855"/>
              <a:gd name="connsiteX15" fmla="*/ 84765 w 1153404"/>
              <a:gd name="connsiteY15" fmla="*/ 214746 h 548855"/>
              <a:gd name="connsiteX16" fmla="*/ 105546 w 1153404"/>
              <a:gd name="connsiteY16" fmla="*/ 152400 h 548855"/>
              <a:gd name="connsiteX17" fmla="*/ 126328 w 1153404"/>
              <a:gd name="connsiteY17" fmla="*/ 83127 h 548855"/>
              <a:gd name="connsiteX18" fmla="*/ 133256 w 1153404"/>
              <a:gd name="connsiteY18" fmla="*/ 62346 h 548855"/>
              <a:gd name="connsiteX19" fmla="*/ 105546 w 1153404"/>
              <a:gd name="connsiteY19" fmla="*/ 69273 h 548855"/>
              <a:gd name="connsiteX20" fmla="*/ 70910 w 1153404"/>
              <a:gd name="connsiteY20" fmla="*/ 110837 h 548855"/>
              <a:gd name="connsiteX21" fmla="*/ 57056 w 1153404"/>
              <a:gd name="connsiteY21" fmla="*/ 131618 h 548855"/>
              <a:gd name="connsiteX22" fmla="*/ 22419 w 1153404"/>
              <a:gd name="connsiteY22" fmla="*/ 173182 h 548855"/>
              <a:gd name="connsiteX23" fmla="*/ 15492 w 1153404"/>
              <a:gd name="connsiteY23" fmla="*/ 193964 h 548855"/>
              <a:gd name="connsiteX24" fmla="*/ 1637 w 1153404"/>
              <a:gd name="connsiteY24" fmla="*/ 214746 h 548855"/>
              <a:gd name="connsiteX25" fmla="*/ 63983 w 1153404"/>
              <a:gd name="connsiteY25" fmla="*/ 200891 h 548855"/>
              <a:gd name="connsiteX26" fmla="*/ 105546 w 1153404"/>
              <a:gd name="connsiteY26" fmla="*/ 159327 h 548855"/>
              <a:gd name="connsiteX27" fmla="*/ 126328 w 1153404"/>
              <a:gd name="connsiteY27" fmla="*/ 131618 h 548855"/>
              <a:gd name="connsiteX28" fmla="*/ 147110 w 1153404"/>
              <a:gd name="connsiteY28" fmla="*/ 110837 h 548855"/>
              <a:gd name="connsiteX29" fmla="*/ 174819 w 1153404"/>
              <a:gd name="connsiteY29" fmla="*/ 117764 h 548855"/>
              <a:gd name="connsiteX30" fmla="*/ 181746 w 1153404"/>
              <a:gd name="connsiteY30" fmla="*/ 159327 h 548855"/>
              <a:gd name="connsiteX31" fmla="*/ 195601 w 1153404"/>
              <a:gd name="connsiteY31" fmla="*/ 228600 h 548855"/>
              <a:gd name="connsiteX32" fmla="*/ 237165 w 1153404"/>
              <a:gd name="connsiteY32" fmla="*/ 166255 h 548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153404" h="548855">
                <a:moveTo>
                  <a:pt x="1116928" y="0"/>
                </a:moveTo>
                <a:cubicBezTo>
                  <a:pt x="1207468" y="301799"/>
                  <a:pt x="1164655" y="82283"/>
                  <a:pt x="576601" y="547255"/>
                </a:cubicBezTo>
                <a:cubicBezTo>
                  <a:pt x="567306" y="554604"/>
                  <a:pt x="532978" y="534307"/>
                  <a:pt x="521183" y="533400"/>
                </a:cubicBezTo>
                <a:cubicBezTo>
                  <a:pt x="468180" y="529323"/>
                  <a:pt x="414965" y="528782"/>
                  <a:pt x="361856" y="526473"/>
                </a:cubicBezTo>
                <a:lnTo>
                  <a:pt x="320292" y="512618"/>
                </a:lnTo>
                <a:cubicBezTo>
                  <a:pt x="313365" y="510309"/>
                  <a:pt x="305586" y="509741"/>
                  <a:pt x="299510" y="505691"/>
                </a:cubicBezTo>
                <a:cubicBezTo>
                  <a:pt x="292583" y="501073"/>
                  <a:pt x="285124" y="497167"/>
                  <a:pt x="278728" y="491837"/>
                </a:cubicBezTo>
                <a:cubicBezTo>
                  <a:pt x="271202" y="485565"/>
                  <a:pt x="266510" y="475813"/>
                  <a:pt x="257946" y="471055"/>
                </a:cubicBezTo>
                <a:cubicBezTo>
                  <a:pt x="229949" y="455501"/>
                  <a:pt x="204924" y="456963"/>
                  <a:pt x="174819" y="450273"/>
                </a:cubicBezTo>
                <a:cubicBezTo>
                  <a:pt x="167691" y="448689"/>
                  <a:pt x="161058" y="445352"/>
                  <a:pt x="154037" y="443346"/>
                </a:cubicBezTo>
                <a:cubicBezTo>
                  <a:pt x="93149" y="425949"/>
                  <a:pt x="155374" y="446100"/>
                  <a:pt x="105546" y="429491"/>
                </a:cubicBezTo>
                <a:cubicBezTo>
                  <a:pt x="88975" y="418444"/>
                  <a:pt x="76106" y="411826"/>
                  <a:pt x="63983" y="394855"/>
                </a:cubicBezTo>
                <a:cubicBezTo>
                  <a:pt x="57981" y="386452"/>
                  <a:pt x="54746" y="376382"/>
                  <a:pt x="50128" y="367146"/>
                </a:cubicBezTo>
                <a:cubicBezTo>
                  <a:pt x="52437" y="360219"/>
                  <a:pt x="55050" y="353385"/>
                  <a:pt x="57056" y="346364"/>
                </a:cubicBezTo>
                <a:cubicBezTo>
                  <a:pt x="74461" y="285450"/>
                  <a:pt x="54295" y="347721"/>
                  <a:pt x="70910" y="297873"/>
                </a:cubicBezTo>
                <a:cubicBezTo>
                  <a:pt x="86478" y="173326"/>
                  <a:pt x="69506" y="291037"/>
                  <a:pt x="84765" y="214746"/>
                </a:cubicBezTo>
                <a:cubicBezTo>
                  <a:pt x="95432" y="161413"/>
                  <a:pt x="82495" y="186977"/>
                  <a:pt x="105546" y="152400"/>
                </a:cubicBezTo>
                <a:cubicBezTo>
                  <a:pt x="116014" y="110532"/>
                  <a:pt x="109467" y="133710"/>
                  <a:pt x="126328" y="83127"/>
                </a:cubicBezTo>
                <a:cubicBezTo>
                  <a:pt x="128637" y="76200"/>
                  <a:pt x="140340" y="60575"/>
                  <a:pt x="133256" y="62346"/>
                </a:cubicBezTo>
                <a:lnTo>
                  <a:pt x="105546" y="69273"/>
                </a:lnTo>
                <a:cubicBezTo>
                  <a:pt x="71153" y="120865"/>
                  <a:pt x="115353" y="57505"/>
                  <a:pt x="70910" y="110837"/>
                </a:cubicBezTo>
                <a:cubicBezTo>
                  <a:pt x="65580" y="117233"/>
                  <a:pt x="62386" y="125222"/>
                  <a:pt x="57056" y="131618"/>
                </a:cubicBezTo>
                <a:cubicBezTo>
                  <a:pt x="12606" y="184958"/>
                  <a:pt x="56819" y="121583"/>
                  <a:pt x="22419" y="173182"/>
                </a:cubicBezTo>
                <a:cubicBezTo>
                  <a:pt x="20110" y="180109"/>
                  <a:pt x="18758" y="187433"/>
                  <a:pt x="15492" y="193964"/>
                </a:cubicBezTo>
                <a:cubicBezTo>
                  <a:pt x="11769" y="201411"/>
                  <a:pt x="-5290" y="210128"/>
                  <a:pt x="1637" y="214746"/>
                </a:cubicBezTo>
                <a:cubicBezTo>
                  <a:pt x="4034" y="216344"/>
                  <a:pt x="58468" y="202270"/>
                  <a:pt x="63983" y="200891"/>
                </a:cubicBezTo>
                <a:cubicBezTo>
                  <a:pt x="131903" y="110333"/>
                  <a:pt x="44770" y="220104"/>
                  <a:pt x="105546" y="159327"/>
                </a:cubicBezTo>
                <a:cubicBezTo>
                  <a:pt x="113710" y="151163"/>
                  <a:pt x="118814" y="140384"/>
                  <a:pt x="126328" y="131618"/>
                </a:cubicBezTo>
                <a:cubicBezTo>
                  <a:pt x="132704" y="124180"/>
                  <a:pt x="140183" y="117764"/>
                  <a:pt x="147110" y="110837"/>
                </a:cubicBezTo>
                <a:cubicBezTo>
                  <a:pt x="156346" y="113146"/>
                  <a:pt x="169285" y="110017"/>
                  <a:pt x="174819" y="117764"/>
                </a:cubicBezTo>
                <a:cubicBezTo>
                  <a:pt x="182983" y="129193"/>
                  <a:pt x="179610" y="145445"/>
                  <a:pt x="181746" y="159327"/>
                </a:cubicBezTo>
                <a:cubicBezTo>
                  <a:pt x="190843" y="218456"/>
                  <a:pt x="183003" y="190803"/>
                  <a:pt x="195601" y="228600"/>
                </a:cubicBezTo>
                <a:lnTo>
                  <a:pt x="237165" y="166255"/>
                </a:lnTo>
              </a:path>
            </a:pathLst>
          </a:custGeom>
          <a:noFill/>
          <a:ln w="38100" cap="flat" cmpd="sng" algn="ctr">
            <a:solidFill>
              <a:schemeClr val="accent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27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Multiscalar</a:t>
            </a:r>
            <a:r>
              <a:rPr lang="en-US" dirty="0" smtClean="0"/>
              <a:t> Execution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200" y="152400"/>
            <a:ext cx="1894522" cy="457200"/>
          </a:xfrm>
          <a:prstGeom prst="rect">
            <a:avLst/>
          </a:prstGeom>
        </p:spPr>
      </p:pic>
      <p:sp>
        <p:nvSpPr>
          <p:cNvPr id="11" name="Freeform 10"/>
          <p:cNvSpPr/>
          <p:nvPr/>
        </p:nvSpPr>
        <p:spPr bwMode="auto">
          <a:xfrm>
            <a:off x="2041377" y="1011382"/>
            <a:ext cx="376241" cy="845127"/>
          </a:xfrm>
          <a:custGeom>
            <a:avLst/>
            <a:gdLst>
              <a:gd name="connsiteX0" fmla="*/ 85295 w 376241"/>
              <a:gd name="connsiteY0" fmla="*/ 0 h 845127"/>
              <a:gd name="connsiteX1" fmla="*/ 140714 w 376241"/>
              <a:gd name="connsiteY1" fmla="*/ 96982 h 845127"/>
              <a:gd name="connsiteX2" fmla="*/ 154568 w 376241"/>
              <a:gd name="connsiteY2" fmla="*/ 138546 h 845127"/>
              <a:gd name="connsiteX3" fmla="*/ 161495 w 376241"/>
              <a:gd name="connsiteY3" fmla="*/ 263237 h 845127"/>
              <a:gd name="connsiteX4" fmla="*/ 168423 w 376241"/>
              <a:gd name="connsiteY4" fmla="*/ 290946 h 845127"/>
              <a:gd name="connsiteX5" fmla="*/ 182277 w 376241"/>
              <a:gd name="connsiteY5" fmla="*/ 311727 h 845127"/>
              <a:gd name="connsiteX6" fmla="*/ 189204 w 376241"/>
              <a:gd name="connsiteY6" fmla="*/ 332509 h 845127"/>
              <a:gd name="connsiteX7" fmla="*/ 203059 w 376241"/>
              <a:gd name="connsiteY7" fmla="*/ 353291 h 845127"/>
              <a:gd name="connsiteX8" fmla="*/ 223841 w 376241"/>
              <a:gd name="connsiteY8" fmla="*/ 415637 h 845127"/>
              <a:gd name="connsiteX9" fmla="*/ 237695 w 376241"/>
              <a:gd name="connsiteY9" fmla="*/ 477982 h 845127"/>
              <a:gd name="connsiteX10" fmla="*/ 244623 w 376241"/>
              <a:gd name="connsiteY10" fmla="*/ 498764 h 845127"/>
              <a:gd name="connsiteX11" fmla="*/ 258477 w 376241"/>
              <a:gd name="connsiteY11" fmla="*/ 602673 h 845127"/>
              <a:gd name="connsiteX12" fmla="*/ 237695 w 376241"/>
              <a:gd name="connsiteY12" fmla="*/ 685800 h 845127"/>
              <a:gd name="connsiteX13" fmla="*/ 230768 w 376241"/>
              <a:gd name="connsiteY13" fmla="*/ 706582 h 845127"/>
              <a:gd name="connsiteX14" fmla="*/ 216914 w 376241"/>
              <a:gd name="connsiteY14" fmla="*/ 734291 h 845127"/>
              <a:gd name="connsiteX15" fmla="*/ 196132 w 376241"/>
              <a:gd name="connsiteY15" fmla="*/ 755073 h 845127"/>
              <a:gd name="connsiteX16" fmla="*/ 147641 w 376241"/>
              <a:gd name="connsiteY16" fmla="*/ 775855 h 845127"/>
              <a:gd name="connsiteX17" fmla="*/ 85295 w 376241"/>
              <a:gd name="connsiteY17" fmla="*/ 768927 h 845127"/>
              <a:gd name="connsiteX18" fmla="*/ 57586 w 376241"/>
              <a:gd name="connsiteY18" fmla="*/ 762000 h 845127"/>
              <a:gd name="connsiteX19" fmla="*/ 22950 w 376241"/>
              <a:gd name="connsiteY19" fmla="*/ 706582 h 845127"/>
              <a:gd name="connsiteX20" fmla="*/ 2168 w 376241"/>
              <a:gd name="connsiteY20" fmla="*/ 685800 h 845127"/>
              <a:gd name="connsiteX21" fmla="*/ 16023 w 376241"/>
              <a:gd name="connsiteY21" fmla="*/ 706582 h 845127"/>
              <a:gd name="connsiteX22" fmla="*/ 50659 w 376241"/>
              <a:gd name="connsiteY22" fmla="*/ 748146 h 845127"/>
              <a:gd name="connsiteX23" fmla="*/ 71441 w 376241"/>
              <a:gd name="connsiteY23" fmla="*/ 768927 h 845127"/>
              <a:gd name="connsiteX24" fmla="*/ 99150 w 376241"/>
              <a:gd name="connsiteY24" fmla="*/ 789709 h 845127"/>
              <a:gd name="connsiteX25" fmla="*/ 119932 w 376241"/>
              <a:gd name="connsiteY25" fmla="*/ 810491 h 845127"/>
              <a:gd name="connsiteX26" fmla="*/ 168423 w 376241"/>
              <a:gd name="connsiteY26" fmla="*/ 845127 h 845127"/>
              <a:gd name="connsiteX27" fmla="*/ 216914 w 376241"/>
              <a:gd name="connsiteY27" fmla="*/ 782782 h 845127"/>
              <a:gd name="connsiteX28" fmla="*/ 265404 w 376241"/>
              <a:gd name="connsiteY28" fmla="*/ 692727 h 845127"/>
              <a:gd name="connsiteX29" fmla="*/ 300041 w 376241"/>
              <a:gd name="connsiteY29" fmla="*/ 651164 h 845127"/>
              <a:gd name="connsiteX30" fmla="*/ 334677 w 376241"/>
              <a:gd name="connsiteY30" fmla="*/ 644237 h 845127"/>
              <a:gd name="connsiteX31" fmla="*/ 376241 w 376241"/>
              <a:gd name="connsiteY31" fmla="*/ 630382 h 84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76241" h="845127">
                <a:moveTo>
                  <a:pt x="85295" y="0"/>
                </a:moveTo>
                <a:cubicBezTo>
                  <a:pt x="153500" y="97436"/>
                  <a:pt x="122134" y="35050"/>
                  <a:pt x="140714" y="96982"/>
                </a:cubicBezTo>
                <a:cubicBezTo>
                  <a:pt x="144910" y="110970"/>
                  <a:pt x="154568" y="138546"/>
                  <a:pt x="154568" y="138546"/>
                </a:cubicBezTo>
                <a:cubicBezTo>
                  <a:pt x="156877" y="180110"/>
                  <a:pt x="157726" y="221780"/>
                  <a:pt x="161495" y="263237"/>
                </a:cubicBezTo>
                <a:cubicBezTo>
                  <a:pt x="162357" y="272719"/>
                  <a:pt x="164673" y="282195"/>
                  <a:pt x="168423" y="290946"/>
                </a:cubicBezTo>
                <a:cubicBezTo>
                  <a:pt x="171703" y="298598"/>
                  <a:pt x="177659" y="304800"/>
                  <a:pt x="182277" y="311727"/>
                </a:cubicBezTo>
                <a:cubicBezTo>
                  <a:pt x="184586" y="318654"/>
                  <a:pt x="185938" y="325978"/>
                  <a:pt x="189204" y="332509"/>
                </a:cubicBezTo>
                <a:cubicBezTo>
                  <a:pt x="192927" y="339956"/>
                  <a:pt x="199857" y="345606"/>
                  <a:pt x="203059" y="353291"/>
                </a:cubicBezTo>
                <a:cubicBezTo>
                  <a:pt x="211485" y="373512"/>
                  <a:pt x="219545" y="394156"/>
                  <a:pt x="223841" y="415637"/>
                </a:cubicBezTo>
                <a:cubicBezTo>
                  <a:pt x="228601" y="439438"/>
                  <a:pt x="231174" y="455161"/>
                  <a:pt x="237695" y="477982"/>
                </a:cubicBezTo>
                <a:cubicBezTo>
                  <a:pt x="239701" y="485003"/>
                  <a:pt x="242314" y="491837"/>
                  <a:pt x="244623" y="498764"/>
                </a:cubicBezTo>
                <a:cubicBezTo>
                  <a:pt x="245869" y="507488"/>
                  <a:pt x="259004" y="597407"/>
                  <a:pt x="258477" y="602673"/>
                </a:cubicBezTo>
                <a:cubicBezTo>
                  <a:pt x="255635" y="631093"/>
                  <a:pt x="246727" y="658704"/>
                  <a:pt x="237695" y="685800"/>
                </a:cubicBezTo>
                <a:cubicBezTo>
                  <a:pt x="235386" y="692727"/>
                  <a:pt x="233644" y="699870"/>
                  <a:pt x="230768" y="706582"/>
                </a:cubicBezTo>
                <a:cubicBezTo>
                  <a:pt x="226700" y="716074"/>
                  <a:pt x="222916" y="725888"/>
                  <a:pt x="216914" y="734291"/>
                </a:cubicBezTo>
                <a:cubicBezTo>
                  <a:pt x="211220" y="742263"/>
                  <a:pt x="204104" y="749379"/>
                  <a:pt x="196132" y="755073"/>
                </a:cubicBezTo>
                <a:cubicBezTo>
                  <a:pt x="181155" y="765771"/>
                  <a:pt x="164598" y="770202"/>
                  <a:pt x="147641" y="775855"/>
                </a:cubicBezTo>
                <a:cubicBezTo>
                  <a:pt x="126859" y="773546"/>
                  <a:pt x="105962" y="772107"/>
                  <a:pt x="85295" y="768927"/>
                </a:cubicBezTo>
                <a:cubicBezTo>
                  <a:pt x="75885" y="767479"/>
                  <a:pt x="65333" y="767534"/>
                  <a:pt x="57586" y="762000"/>
                </a:cubicBezTo>
                <a:cubicBezTo>
                  <a:pt x="36357" y="746836"/>
                  <a:pt x="36826" y="726008"/>
                  <a:pt x="22950" y="706582"/>
                </a:cubicBezTo>
                <a:cubicBezTo>
                  <a:pt x="17256" y="698610"/>
                  <a:pt x="11965" y="685800"/>
                  <a:pt x="2168" y="685800"/>
                </a:cubicBezTo>
                <a:cubicBezTo>
                  <a:pt x="-6158" y="685800"/>
                  <a:pt x="11892" y="699353"/>
                  <a:pt x="16023" y="706582"/>
                </a:cubicBezTo>
                <a:cubicBezTo>
                  <a:pt x="45018" y="757323"/>
                  <a:pt x="12080" y="715997"/>
                  <a:pt x="50659" y="748146"/>
                </a:cubicBezTo>
                <a:cubicBezTo>
                  <a:pt x="58185" y="754417"/>
                  <a:pt x="64003" y="762552"/>
                  <a:pt x="71441" y="768927"/>
                </a:cubicBezTo>
                <a:cubicBezTo>
                  <a:pt x="80207" y="776441"/>
                  <a:pt x="90384" y="782195"/>
                  <a:pt x="99150" y="789709"/>
                </a:cubicBezTo>
                <a:cubicBezTo>
                  <a:pt x="106588" y="796085"/>
                  <a:pt x="112494" y="804115"/>
                  <a:pt x="119932" y="810491"/>
                </a:cubicBezTo>
                <a:cubicBezTo>
                  <a:pt x="134973" y="823383"/>
                  <a:pt x="151972" y="834160"/>
                  <a:pt x="168423" y="845127"/>
                </a:cubicBezTo>
                <a:cubicBezTo>
                  <a:pt x="211534" y="830757"/>
                  <a:pt x="178198" y="847311"/>
                  <a:pt x="216914" y="782782"/>
                </a:cubicBezTo>
                <a:cubicBezTo>
                  <a:pt x="248323" y="730432"/>
                  <a:pt x="231670" y="760195"/>
                  <a:pt x="265404" y="692727"/>
                </a:cubicBezTo>
                <a:cubicBezTo>
                  <a:pt x="276442" y="670650"/>
                  <a:pt x="275939" y="660202"/>
                  <a:pt x="300041" y="651164"/>
                </a:cubicBezTo>
                <a:cubicBezTo>
                  <a:pt x="311065" y="647030"/>
                  <a:pt x="323132" y="646546"/>
                  <a:pt x="334677" y="644237"/>
                </a:cubicBezTo>
                <a:cubicBezTo>
                  <a:pt x="361223" y="626539"/>
                  <a:pt x="347133" y="630382"/>
                  <a:pt x="376241" y="630382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2098963" y="2590800"/>
            <a:ext cx="360218" cy="1018309"/>
          </a:xfrm>
          <a:custGeom>
            <a:avLst/>
            <a:gdLst>
              <a:gd name="connsiteX0" fmla="*/ 103909 w 360218"/>
              <a:gd name="connsiteY0" fmla="*/ 0 h 1018309"/>
              <a:gd name="connsiteX1" fmla="*/ 145473 w 360218"/>
              <a:gd name="connsiteY1" fmla="*/ 103909 h 1018309"/>
              <a:gd name="connsiteX2" fmla="*/ 166255 w 360218"/>
              <a:gd name="connsiteY2" fmla="*/ 124691 h 1018309"/>
              <a:gd name="connsiteX3" fmla="*/ 193964 w 360218"/>
              <a:gd name="connsiteY3" fmla="*/ 166255 h 1018309"/>
              <a:gd name="connsiteX4" fmla="*/ 221673 w 360218"/>
              <a:gd name="connsiteY4" fmla="*/ 207819 h 1018309"/>
              <a:gd name="connsiteX5" fmla="*/ 235528 w 360218"/>
              <a:gd name="connsiteY5" fmla="*/ 235528 h 1018309"/>
              <a:gd name="connsiteX6" fmla="*/ 256309 w 360218"/>
              <a:gd name="connsiteY6" fmla="*/ 263237 h 1018309"/>
              <a:gd name="connsiteX7" fmla="*/ 297873 w 360218"/>
              <a:gd name="connsiteY7" fmla="*/ 332509 h 1018309"/>
              <a:gd name="connsiteX8" fmla="*/ 290946 w 360218"/>
              <a:gd name="connsiteY8" fmla="*/ 381000 h 1018309"/>
              <a:gd name="connsiteX9" fmla="*/ 277091 w 360218"/>
              <a:gd name="connsiteY9" fmla="*/ 401782 h 1018309"/>
              <a:gd name="connsiteX10" fmla="*/ 235528 w 360218"/>
              <a:gd name="connsiteY10" fmla="*/ 436419 h 1018309"/>
              <a:gd name="connsiteX11" fmla="*/ 207818 w 360218"/>
              <a:gd name="connsiteY11" fmla="*/ 477982 h 1018309"/>
              <a:gd name="connsiteX12" fmla="*/ 200891 w 360218"/>
              <a:gd name="connsiteY12" fmla="*/ 498764 h 1018309"/>
              <a:gd name="connsiteX13" fmla="*/ 159328 w 360218"/>
              <a:gd name="connsiteY13" fmla="*/ 540328 h 1018309"/>
              <a:gd name="connsiteX14" fmla="*/ 138546 w 360218"/>
              <a:gd name="connsiteY14" fmla="*/ 602673 h 1018309"/>
              <a:gd name="connsiteX15" fmla="*/ 131618 w 360218"/>
              <a:gd name="connsiteY15" fmla="*/ 623455 h 1018309"/>
              <a:gd name="connsiteX16" fmla="*/ 138546 w 360218"/>
              <a:gd name="connsiteY16" fmla="*/ 678873 h 1018309"/>
              <a:gd name="connsiteX17" fmla="*/ 159328 w 360218"/>
              <a:gd name="connsiteY17" fmla="*/ 748146 h 1018309"/>
              <a:gd name="connsiteX18" fmla="*/ 173182 w 360218"/>
              <a:gd name="connsiteY18" fmla="*/ 775855 h 1018309"/>
              <a:gd name="connsiteX19" fmla="*/ 187037 w 360218"/>
              <a:gd name="connsiteY19" fmla="*/ 838200 h 1018309"/>
              <a:gd name="connsiteX20" fmla="*/ 200891 w 360218"/>
              <a:gd name="connsiteY20" fmla="*/ 865909 h 1018309"/>
              <a:gd name="connsiteX21" fmla="*/ 214746 w 360218"/>
              <a:gd name="connsiteY21" fmla="*/ 907473 h 1018309"/>
              <a:gd name="connsiteX22" fmla="*/ 207818 w 360218"/>
              <a:gd name="connsiteY22" fmla="*/ 949037 h 1018309"/>
              <a:gd name="connsiteX23" fmla="*/ 166255 w 360218"/>
              <a:gd name="connsiteY23" fmla="*/ 935182 h 1018309"/>
              <a:gd name="connsiteX24" fmla="*/ 131618 w 360218"/>
              <a:gd name="connsiteY24" fmla="*/ 928255 h 1018309"/>
              <a:gd name="connsiteX25" fmla="*/ 83128 w 360218"/>
              <a:gd name="connsiteY25" fmla="*/ 900546 h 1018309"/>
              <a:gd name="connsiteX26" fmla="*/ 41564 w 360218"/>
              <a:gd name="connsiteY26" fmla="*/ 872837 h 1018309"/>
              <a:gd name="connsiteX27" fmla="*/ 20782 w 360218"/>
              <a:gd name="connsiteY27" fmla="*/ 858982 h 1018309"/>
              <a:gd name="connsiteX28" fmla="*/ 0 w 360218"/>
              <a:gd name="connsiteY28" fmla="*/ 852055 h 1018309"/>
              <a:gd name="connsiteX29" fmla="*/ 34637 w 360218"/>
              <a:gd name="connsiteY29" fmla="*/ 893619 h 1018309"/>
              <a:gd name="connsiteX30" fmla="*/ 55418 w 360218"/>
              <a:gd name="connsiteY30" fmla="*/ 914400 h 1018309"/>
              <a:gd name="connsiteX31" fmla="*/ 76200 w 360218"/>
              <a:gd name="connsiteY31" fmla="*/ 942109 h 1018309"/>
              <a:gd name="connsiteX32" fmla="*/ 96982 w 360218"/>
              <a:gd name="connsiteY32" fmla="*/ 955964 h 1018309"/>
              <a:gd name="connsiteX33" fmla="*/ 117764 w 360218"/>
              <a:gd name="connsiteY33" fmla="*/ 976746 h 1018309"/>
              <a:gd name="connsiteX34" fmla="*/ 173182 w 360218"/>
              <a:gd name="connsiteY34" fmla="*/ 1018309 h 1018309"/>
              <a:gd name="connsiteX35" fmla="*/ 207818 w 360218"/>
              <a:gd name="connsiteY35" fmla="*/ 983673 h 1018309"/>
              <a:gd name="connsiteX36" fmla="*/ 249382 w 360218"/>
              <a:gd name="connsiteY36" fmla="*/ 921328 h 1018309"/>
              <a:gd name="connsiteX37" fmla="*/ 256309 w 360218"/>
              <a:gd name="connsiteY37" fmla="*/ 900546 h 1018309"/>
              <a:gd name="connsiteX38" fmla="*/ 284018 w 360218"/>
              <a:gd name="connsiteY38" fmla="*/ 858982 h 1018309"/>
              <a:gd name="connsiteX39" fmla="*/ 297873 w 360218"/>
              <a:gd name="connsiteY39" fmla="*/ 838200 h 1018309"/>
              <a:gd name="connsiteX40" fmla="*/ 339437 w 360218"/>
              <a:gd name="connsiteY40" fmla="*/ 831273 h 1018309"/>
              <a:gd name="connsiteX41" fmla="*/ 353291 w 360218"/>
              <a:gd name="connsiteY41" fmla="*/ 810491 h 1018309"/>
              <a:gd name="connsiteX42" fmla="*/ 360218 w 360218"/>
              <a:gd name="connsiteY42" fmla="*/ 789709 h 1018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360218" h="1018309">
                <a:moveTo>
                  <a:pt x="103909" y="0"/>
                </a:moveTo>
                <a:cubicBezTo>
                  <a:pt x="117764" y="34636"/>
                  <a:pt x="128790" y="70543"/>
                  <a:pt x="145473" y="103909"/>
                </a:cubicBezTo>
                <a:cubicBezTo>
                  <a:pt x="149854" y="112671"/>
                  <a:pt x="160240" y="116958"/>
                  <a:pt x="166255" y="124691"/>
                </a:cubicBezTo>
                <a:cubicBezTo>
                  <a:pt x="176478" y="137835"/>
                  <a:pt x="193964" y="166255"/>
                  <a:pt x="193964" y="166255"/>
                </a:cubicBezTo>
                <a:cubicBezTo>
                  <a:pt x="208823" y="210833"/>
                  <a:pt x="189242" y="162417"/>
                  <a:pt x="221673" y="207819"/>
                </a:cubicBezTo>
                <a:cubicBezTo>
                  <a:pt x="227675" y="216222"/>
                  <a:pt x="230055" y="226771"/>
                  <a:pt x="235528" y="235528"/>
                </a:cubicBezTo>
                <a:cubicBezTo>
                  <a:pt x="241647" y="245318"/>
                  <a:pt x="249688" y="253779"/>
                  <a:pt x="256309" y="263237"/>
                </a:cubicBezTo>
                <a:cubicBezTo>
                  <a:pt x="285568" y="305035"/>
                  <a:pt x="279163" y="295090"/>
                  <a:pt x="297873" y="332509"/>
                </a:cubicBezTo>
                <a:cubicBezTo>
                  <a:pt x="295564" y="348673"/>
                  <a:pt x="295638" y="365361"/>
                  <a:pt x="290946" y="381000"/>
                </a:cubicBezTo>
                <a:cubicBezTo>
                  <a:pt x="288554" y="388975"/>
                  <a:pt x="282421" y="395386"/>
                  <a:pt x="277091" y="401782"/>
                </a:cubicBezTo>
                <a:cubicBezTo>
                  <a:pt x="260423" y="421783"/>
                  <a:pt x="255961" y="422796"/>
                  <a:pt x="235528" y="436419"/>
                </a:cubicBezTo>
                <a:cubicBezTo>
                  <a:pt x="226291" y="450273"/>
                  <a:pt x="213083" y="462185"/>
                  <a:pt x="207818" y="477982"/>
                </a:cubicBezTo>
                <a:cubicBezTo>
                  <a:pt x="205509" y="484909"/>
                  <a:pt x="205374" y="493000"/>
                  <a:pt x="200891" y="498764"/>
                </a:cubicBezTo>
                <a:cubicBezTo>
                  <a:pt x="188862" y="514230"/>
                  <a:pt x="159328" y="540328"/>
                  <a:pt x="159328" y="540328"/>
                </a:cubicBezTo>
                <a:lnTo>
                  <a:pt x="138546" y="602673"/>
                </a:lnTo>
                <a:lnTo>
                  <a:pt x="131618" y="623455"/>
                </a:lnTo>
                <a:cubicBezTo>
                  <a:pt x="133927" y="641928"/>
                  <a:pt x="135485" y="660510"/>
                  <a:pt x="138546" y="678873"/>
                </a:cubicBezTo>
                <a:cubicBezTo>
                  <a:pt x="141032" y="693791"/>
                  <a:pt x="154707" y="738904"/>
                  <a:pt x="159328" y="748146"/>
                </a:cubicBezTo>
                <a:lnTo>
                  <a:pt x="173182" y="775855"/>
                </a:lnTo>
                <a:cubicBezTo>
                  <a:pt x="175065" y="785269"/>
                  <a:pt x="182842" y="827013"/>
                  <a:pt x="187037" y="838200"/>
                </a:cubicBezTo>
                <a:cubicBezTo>
                  <a:pt x="190663" y="847869"/>
                  <a:pt x="197056" y="856321"/>
                  <a:pt x="200891" y="865909"/>
                </a:cubicBezTo>
                <a:cubicBezTo>
                  <a:pt x="206315" y="879469"/>
                  <a:pt x="214746" y="907473"/>
                  <a:pt x="214746" y="907473"/>
                </a:cubicBezTo>
                <a:cubicBezTo>
                  <a:pt x="212437" y="921328"/>
                  <a:pt x="220013" y="942068"/>
                  <a:pt x="207818" y="949037"/>
                </a:cubicBezTo>
                <a:cubicBezTo>
                  <a:pt x="195138" y="956282"/>
                  <a:pt x="180575" y="938046"/>
                  <a:pt x="166255" y="935182"/>
                </a:cubicBezTo>
                <a:lnTo>
                  <a:pt x="131618" y="928255"/>
                </a:lnTo>
                <a:cubicBezTo>
                  <a:pt x="59766" y="880350"/>
                  <a:pt x="170973" y="953252"/>
                  <a:pt x="83128" y="900546"/>
                </a:cubicBezTo>
                <a:cubicBezTo>
                  <a:pt x="68850" y="891979"/>
                  <a:pt x="55419" y="882073"/>
                  <a:pt x="41564" y="872837"/>
                </a:cubicBezTo>
                <a:cubicBezTo>
                  <a:pt x="34637" y="868219"/>
                  <a:pt x="28680" y="861615"/>
                  <a:pt x="20782" y="858982"/>
                </a:cubicBezTo>
                <a:lnTo>
                  <a:pt x="0" y="852055"/>
                </a:lnTo>
                <a:cubicBezTo>
                  <a:pt x="60713" y="912768"/>
                  <a:pt x="-13584" y="835754"/>
                  <a:pt x="34637" y="893619"/>
                </a:cubicBezTo>
                <a:cubicBezTo>
                  <a:pt x="40908" y="901145"/>
                  <a:pt x="49043" y="906962"/>
                  <a:pt x="55418" y="914400"/>
                </a:cubicBezTo>
                <a:cubicBezTo>
                  <a:pt x="62932" y="923166"/>
                  <a:pt x="68036" y="933945"/>
                  <a:pt x="76200" y="942109"/>
                </a:cubicBezTo>
                <a:cubicBezTo>
                  <a:pt x="82087" y="947996"/>
                  <a:pt x="90586" y="950634"/>
                  <a:pt x="96982" y="955964"/>
                </a:cubicBezTo>
                <a:cubicBezTo>
                  <a:pt x="104508" y="962236"/>
                  <a:pt x="110182" y="970542"/>
                  <a:pt x="117764" y="976746"/>
                </a:cubicBezTo>
                <a:cubicBezTo>
                  <a:pt x="135635" y="991368"/>
                  <a:pt x="173182" y="1018309"/>
                  <a:pt x="173182" y="1018309"/>
                </a:cubicBezTo>
                <a:cubicBezTo>
                  <a:pt x="207584" y="1006842"/>
                  <a:pt x="185292" y="1019715"/>
                  <a:pt x="207818" y="983673"/>
                </a:cubicBezTo>
                <a:cubicBezTo>
                  <a:pt x="236824" y="937263"/>
                  <a:pt x="222490" y="975111"/>
                  <a:pt x="249382" y="921328"/>
                </a:cubicBezTo>
                <a:cubicBezTo>
                  <a:pt x="252648" y="914797"/>
                  <a:pt x="252763" y="906929"/>
                  <a:pt x="256309" y="900546"/>
                </a:cubicBezTo>
                <a:cubicBezTo>
                  <a:pt x="264395" y="885990"/>
                  <a:pt x="274782" y="872837"/>
                  <a:pt x="284018" y="858982"/>
                </a:cubicBezTo>
                <a:lnTo>
                  <a:pt x="297873" y="838200"/>
                </a:lnTo>
                <a:cubicBezTo>
                  <a:pt x="320664" y="845798"/>
                  <a:pt x="319294" y="851417"/>
                  <a:pt x="339437" y="831273"/>
                </a:cubicBezTo>
                <a:cubicBezTo>
                  <a:pt x="345324" y="825386"/>
                  <a:pt x="349568" y="817938"/>
                  <a:pt x="353291" y="810491"/>
                </a:cubicBezTo>
                <a:cubicBezTo>
                  <a:pt x="356556" y="803960"/>
                  <a:pt x="360218" y="789709"/>
                  <a:pt x="360218" y="789709"/>
                </a:cubicBez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2188852" y="4440382"/>
            <a:ext cx="312655" cy="762000"/>
          </a:xfrm>
          <a:custGeom>
            <a:avLst/>
            <a:gdLst>
              <a:gd name="connsiteX0" fmla="*/ 104075 w 312655"/>
              <a:gd name="connsiteY0" fmla="*/ 0 h 762000"/>
              <a:gd name="connsiteX1" fmla="*/ 207984 w 312655"/>
              <a:gd name="connsiteY1" fmla="*/ 568037 h 762000"/>
              <a:gd name="connsiteX2" fmla="*/ 187202 w 312655"/>
              <a:gd name="connsiteY2" fmla="*/ 581891 h 762000"/>
              <a:gd name="connsiteX3" fmla="*/ 166420 w 312655"/>
              <a:gd name="connsiteY3" fmla="*/ 602673 h 762000"/>
              <a:gd name="connsiteX4" fmla="*/ 152566 w 312655"/>
              <a:gd name="connsiteY4" fmla="*/ 644237 h 762000"/>
              <a:gd name="connsiteX5" fmla="*/ 145639 w 312655"/>
              <a:gd name="connsiteY5" fmla="*/ 665018 h 762000"/>
              <a:gd name="connsiteX6" fmla="*/ 124857 w 312655"/>
              <a:gd name="connsiteY6" fmla="*/ 658091 h 762000"/>
              <a:gd name="connsiteX7" fmla="*/ 117929 w 312655"/>
              <a:gd name="connsiteY7" fmla="*/ 637309 h 762000"/>
              <a:gd name="connsiteX8" fmla="*/ 104075 w 312655"/>
              <a:gd name="connsiteY8" fmla="*/ 616527 h 762000"/>
              <a:gd name="connsiteX9" fmla="*/ 62511 w 312655"/>
              <a:gd name="connsiteY9" fmla="*/ 588818 h 762000"/>
              <a:gd name="connsiteX10" fmla="*/ 34802 w 312655"/>
              <a:gd name="connsiteY10" fmla="*/ 568037 h 762000"/>
              <a:gd name="connsiteX11" fmla="*/ 20948 w 312655"/>
              <a:gd name="connsiteY11" fmla="*/ 547255 h 762000"/>
              <a:gd name="connsiteX12" fmla="*/ 166 w 312655"/>
              <a:gd name="connsiteY12" fmla="*/ 533400 h 762000"/>
              <a:gd name="connsiteX13" fmla="*/ 27875 w 312655"/>
              <a:gd name="connsiteY13" fmla="*/ 574964 h 762000"/>
              <a:gd name="connsiteX14" fmla="*/ 62511 w 312655"/>
              <a:gd name="connsiteY14" fmla="*/ 623455 h 762000"/>
              <a:gd name="connsiteX15" fmla="*/ 83293 w 312655"/>
              <a:gd name="connsiteY15" fmla="*/ 644237 h 762000"/>
              <a:gd name="connsiteX16" fmla="*/ 97148 w 312655"/>
              <a:gd name="connsiteY16" fmla="*/ 671946 h 762000"/>
              <a:gd name="connsiteX17" fmla="*/ 145639 w 312655"/>
              <a:gd name="connsiteY17" fmla="*/ 727364 h 762000"/>
              <a:gd name="connsiteX18" fmla="*/ 180275 w 312655"/>
              <a:gd name="connsiteY18" fmla="*/ 762000 h 762000"/>
              <a:gd name="connsiteX19" fmla="*/ 201057 w 312655"/>
              <a:gd name="connsiteY19" fmla="*/ 755073 h 762000"/>
              <a:gd name="connsiteX20" fmla="*/ 214911 w 312655"/>
              <a:gd name="connsiteY20" fmla="*/ 734291 h 762000"/>
              <a:gd name="connsiteX21" fmla="*/ 242620 w 312655"/>
              <a:gd name="connsiteY21" fmla="*/ 671946 h 762000"/>
              <a:gd name="connsiteX22" fmla="*/ 263402 w 312655"/>
              <a:gd name="connsiteY22" fmla="*/ 651164 h 762000"/>
              <a:gd name="connsiteX23" fmla="*/ 277257 w 312655"/>
              <a:gd name="connsiteY23" fmla="*/ 630382 h 762000"/>
              <a:gd name="connsiteX24" fmla="*/ 311893 w 312655"/>
              <a:gd name="connsiteY24" fmla="*/ 588818 h 762000"/>
              <a:gd name="connsiteX25" fmla="*/ 311893 w 312655"/>
              <a:gd name="connsiteY25" fmla="*/ 574964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12655" h="762000">
                <a:moveTo>
                  <a:pt x="104075" y="0"/>
                </a:moveTo>
                <a:cubicBezTo>
                  <a:pt x="236012" y="197905"/>
                  <a:pt x="168678" y="76699"/>
                  <a:pt x="207984" y="568037"/>
                </a:cubicBezTo>
                <a:cubicBezTo>
                  <a:pt x="208648" y="576336"/>
                  <a:pt x="193598" y="576561"/>
                  <a:pt x="187202" y="581891"/>
                </a:cubicBezTo>
                <a:cubicBezTo>
                  <a:pt x="179676" y="588163"/>
                  <a:pt x="173347" y="595746"/>
                  <a:pt x="166420" y="602673"/>
                </a:cubicBezTo>
                <a:lnTo>
                  <a:pt x="152566" y="644237"/>
                </a:lnTo>
                <a:lnTo>
                  <a:pt x="145639" y="665018"/>
                </a:lnTo>
                <a:cubicBezTo>
                  <a:pt x="138712" y="662709"/>
                  <a:pt x="130020" y="663254"/>
                  <a:pt x="124857" y="658091"/>
                </a:cubicBezTo>
                <a:cubicBezTo>
                  <a:pt x="119694" y="652928"/>
                  <a:pt x="121195" y="643840"/>
                  <a:pt x="117929" y="637309"/>
                </a:cubicBezTo>
                <a:cubicBezTo>
                  <a:pt x="114206" y="629862"/>
                  <a:pt x="110341" y="622009"/>
                  <a:pt x="104075" y="616527"/>
                </a:cubicBezTo>
                <a:cubicBezTo>
                  <a:pt x="91544" y="605562"/>
                  <a:pt x="75832" y="598808"/>
                  <a:pt x="62511" y="588818"/>
                </a:cubicBezTo>
                <a:lnTo>
                  <a:pt x="34802" y="568037"/>
                </a:lnTo>
                <a:cubicBezTo>
                  <a:pt x="30184" y="561110"/>
                  <a:pt x="26835" y="553142"/>
                  <a:pt x="20948" y="547255"/>
                </a:cubicBezTo>
                <a:cubicBezTo>
                  <a:pt x="15061" y="541368"/>
                  <a:pt x="-1853" y="525323"/>
                  <a:pt x="166" y="533400"/>
                </a:cubicBezTo>
                <a:cubicBezTo>
                  <a:pt x="4204" y="549554"/>
                  <a:pt x="18639" y="561109"/>
                  <a:pt x="27875" y="574964"/>
                </a:cubicBezTo>
                <a:cubicBezTo>
                  <a:pt x="38843" y="591416"/>
                  <a:pt x="49617" y="608412"/>
                  <a:pt x="62511" y="623455"/>
                </a:cubicBezTo>
                <a:cubicBezTo>
                  <a:pt x="68887" y="630893"/>
                  <a:pt x="77599" y="636265"/>
                  <a:pt x="83293" y="644237"/>
                </a:cubicBezTo>
                <a:cubicBezTo>
                  <a:pt x="89295" y="652640"/>
                  <a:pt x="92025" y="662980"/>
                  <a:pt x="97148" y="671946"/>
                </a:cubicBezTo>
                <a:cubicBezTo>
                  <a:pt x="115488" y="704041"/>
                  <a:pt x="114080" y="691297"/>
                  <a:pt x="145639" y="727364"/>
                </a:cubicBezTo>
                <a:cubicBezTo>
                  <a:pt x="177966" y="764309"/>
                  <a:pt x="138711" y="734292"/>
                  <a:pt x="180275" y="762000"/>
                </a:cubicBezTo>
                <a:cubicBezTo>
                  <a:pt x="187202" y="759691"/>
                  <a:pt x="195355" y="759635"/>
                  <a:pt x="201057" y="755073"/>
                </a:cubicBezTo>
                <a:cubicBezTo>
                  <a:pt x="207558" y="749872"/>
                  <a:pt x="211188" y="741738"/>
                  <a:pt x="214911" y="734291"/>
                </a:cubicBezTo>
                <a:cubicBezTo>
                  <a:pt x="223959" y="716195"/>
                  <a:pt x="230382" y="689079"/>
                  <a:pt x="242620" y="671946"/>
                </a:cubicBezTo>
                <a:cubicBezTo>
                  <a:pt x="248314" y="663974"/>
                  <a:pt x="257130" y="658690"/>
                  <a:pt x="263402" y="651164"/>
                </a:cubicBezTo>
                <a:cubicBezTo>
                  <a:pt x="268732" y="644768"/>
                  <a:pt x="271927" y="636778"/>
                  <a:pt x="277257" y="630382"/>
                </a:cubicBezTo>
                <a:cubicBezTo>
                  <a:pt x="290571" y="614406"/>
                  <a:pt x="303955" y="608665"/>
                  <a:pt x="311893" y="588818"/>
                </a:cubicBezTo>
                <a:cubicBezTo>
                  <a:pt x="313608" y="584530"/>
                  <a:pt x="311893" y="579582"/>
                  <a:pt x="311893" y="574964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2291586" y="5777346"/>
            <a:ext cx="264577" cy="547254"/>
          </a:xfrm>
          <a:custGeom>
            <a:avLst/>
            <a:gdLst>
              <a:gd name="connsiteX0" fmla="*/ 29050 w 264577"/>
              <a:gd name="connsiteY0" fmla="*/ 0 h 547254"/>
              <a:gd name="connsiteX1" fmla="*/ 22123 w 264577"/>
              <a:gd name="connsiteY1" fmla="*/ 90054 h 547254"/>
              <a:gd name="connsiteX2" fmla="*/ 35977 w 264577"/>
              <a:gd name="connsiteY2" fmla="*/ 117763 h 547254"/>
              <a:gd name="connsiteX3" fmla="*/ 84468 w 264577"/>
              <a:gd name="connsiteY3" fmla="*/ 498763 h 547254"/>
              <a:gd name="connsiteX4" fmla="*/ 42905 w 264577"/>
              <a:gd name="connsiteY4" fmla="*/ 484909 h 547254"/>
              <a:gd name="connsiteX5" fmla="*/ 15195 w 264577"/>
              <a:gd name="connsiteY5" fmla="*/ 443345 h 547254"/>
              <a:gd name="connsiteX6" fmla="*/ 1341 w 264577"/>
              <a:gd name="connsiteY6" fmla="*/ 422563 h 547254"/>
              <a:gd name="connsiteX7" fmla="*/ 22123 w 264577"/>
              <a:gd name="connsiteY7" fmla="*/ 443345 h 547254"/>
              <a:gd name="connsiteX8" fmla="*/ 49832 w 264577"/>
              <a:gd name="connsiteY8" fmla="*/ 484909 h 547254"/>
              <a:gd name="connsiteX9" fmla="*/ 77541 w 264577"/>
              <a:gd name="connsiteY9" fmla="*/ 533400 h 547254"/>
              <a:gd name="connsiteX10" fmla="*/ 98323 w 264577"/>
              <a:gd name="connsiteY10" fmla="*/ 547254 h 547254"/>
              <a:gd name="connsiteX11" fmla="*/ 119105 w 264577"/>
              <a:gd name="connsiteY11" fmla="*/ 540327 h 547254"/>
              <a:gd name="connsiteX12" fmla="*/ 160668 w 264577"/>
              <a:gd name="connsiteY12" fmla="*/ 484909 h 547254"/>
              <a:gd name="connsiteX13" fmla="*/ 188377 w 264577"/>
              <a:gd name="connsiteY13" fmla="*/ 457200 h 547254"/>
              <a:gd name="connsiteX14" fmla="*/ 202232 w 264577"/>
              <a:gd name="connsiteY14" fmla="*/ 429491 h 547254"/>
              <a:gd name="connsiteX15" fmla="*/ 223014 w 264577"/>
              <a:gd name="connsiteY15" fmla="*/ 401782 h 547254"/>
              <a:gd name="connsiteX16" fmla="*/ 257650 w 264577"/>
              <a:gd name="connsiteY16" fmla="*/ 367145 h 547254"/>
              <a:gd name="connsiteX17" fmla="*/ 264577 w 264577"/>
              <a:gd name="connsiteY17" fmla="*/ 367145 h 547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64577" h="547254">
                <a:moveTo>
                  <a:pt x="29050" y="0"/>
                </a:moveTo>
                <a:cubicBezTo>
                  <a:pt x="26741" y="30018"/>
                  <a:pt x="20355" y="59999"/>
                  <a:pt x="22123" y="90054"/>
                </a:cubicBezTo>
                <a:cubicBezTo>
                  <a:pt x="22729" y="100363"/>
                  <a:pt x="34420" y="107555"/>
                  <a:pt x="35977" y="117763"/>
                </a:cubicBezTo>
                <a:cubicBezTo>
                  <a:pt x="55283" y="244323"/>
                  <a:pt x="82053" y="370761"/>
                  <a:pt x="84468" y="498763"/>
                </a:cubicBezTo>
                <a:cubicBezTo>
                  <a:pt x="84744" y="513364"/>
                  <a:pt x="42905" y="484909"/>
                  <a:pt x="42905" y="484909"/>
                </a:cubicBezTo>
                <a:lnTo>
                  <a:pt x="15195" y="443345"/>
                </a:lnTo>
                <a:cubicBezTo>
                  <a:pt x="10577" y="436418"/>
                  <a:pt x="-4546" y="416676"/>
                  <a:pt x="1341" y="422563"/>
                </a:cubicBezTo>
                <a:lnTo>
                  <a:pt x="22123" y="443345"/>
                </a:lnTo>
                <a:cubicBezTo>
                  <a:pt x="36982" y="487925"/>
                  <a:pt x="17401" y="439504"/>
                  <a:pt x="49832" y="484909"/>
                </a:cubicBezTo>
                <a:cubicBezTo>
                  <a:pt x="63417" y="503928"/>
                  <a:pt x="61177" y="517036"/>
                  <a:pt x="77541" y="533400"/>
                </a:cubicBezTo>
                <a:cubicBezTo>
                  <a:pt x="83428" y="539287"/>
                  <a:pt x="91396" y="542636"/>
                  <a:pt x="98323" y="547254"/>
                </a:cubicBezTo>
                <a:cubicBezTo>
                  <a:pt x="105250" y="544945"/>
                  <a:pt x="113942" y="545490"/>
                  <a:pt x="119105" y="540327"/>
                </a:cubicBezTo>
                <a:cubicBezTo>
                  <a:pt x="135433" y="523999"/>
                  <a:pt x="144340" y="501237"/>
                  <a:pt x="160668" y="484909"/>
                </a:cubicBezTo>
                <a:cubicBezTo>
                  <a:pt x="169904" y="475673"/>
                  <a:pt x="180540" y="467650"/>
                  <a:pt x="188377" y="457200"/>
                </a:cubicBezTo>
                <a:cubicBezTo>
                  <a:pt x="194573" y="448939"/>
                  <a:pt x="196759" y="438248"/>
                  <a:pt x="202232" y="429491"/>
                </a:cubicBezTo>
                <a:cubicBezTo>
                  <a:pt x="208351" y="419701"/>
                  <a:pt x="216895" y="411573"/>
                  <a:pt x="223014" y="401782"/>
                </a:cubicBezTo>
                <a:cubicBezTo>
                  <a:pt x="242537" y="370545"/>
                  <a:pt x="225372" y="375215"/>
                  <a:pt x="257650" y="367145"/>
                </a:cubicBezTo>
                <a:cubicBezTo>
                  <a:pt x="259890" y="366585"/>
                  <a:pt x="262268" y="367145"/>
                  <a:pt x="264577" y="367145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2071250" y="858982"/>
            <a:ext cx="519550" cy="5631873"/>
          </a:xfrm>
          <a:custGeom>
            <a:avLst/>
            <a:gdLst>
              <a:gd name="connsiteX0" fmla="*/ 34641 w 519550"/>
              <a:gd name="connsiteY0" fmla="*/ 0 h 5631873"/>
              <a:gd name="connsiteX1" fmla="*/ 41568 w 519550"/>
              <a:gd name="connsiteY1" fmla="*/ 69273 h 5631873"/>
              <a:gd name="connsiteX2" fmla="*/ 242459 w 519550"/>
              <a:gd name="connsiteY2" fmla="*/ 983673 h 5631873"/>
              <a:gd name="connsiteX3" fmla="*/ 228604 w 519550"/>
              <a:gd name="connsiteY3" fmla="*/ 1108364 h 5631873"/>
              <a:gd name="connsiteX4" fmla="*/ 214750 w 519550"/>
              <a:gd name="connsiteY4" fmla="*/ 1156855 h 5631873"/>
              <a:gd name="connsiteX5" fmla="*/ 152404 w 519550"/>
              <a:gd name="connsiteY5" fmla="*/ 1212273 h 5631873"/>
              <a:gd name="connsiteX6" fmla="*/ 117768 w 519550"/>
              <a:gd name="connsiteY6" fmla="*/ 1246909 h 5631873"/>
              <a:gd name="connsiteX7" fmla="*/ 76204 w 519550"/>
              <a:gd name="connsiteY7" fmla="*/ 1260764 h 5631873"/>
              <a:gd name="connsiteX8" fmla="*/ 55422 w 519550"/>
              <a:gd name="connsiteY8" fmla="*/ 1281546 h 5631873"/>
              <a:gd name="connsiteX9" fmla="*/ 27713 w 519550"/>
              <a:gd name="connsiteY9" fmla="*/ 1295400 h 5631873"/>
              <a:gd name="connsiteX10" fmla="*/ 6931 w 519550"/>
              <a:gd name="connsiteY10" fmla="*/ 1309255 h 5631873"/>
              <a:gd name="connsiteX11" fmla="*/ 13859 w 519550"/>
              <a:gd name="connsiteY11" fmla="*/ 1350818 h 5631873"/>
              <a:gd name="connsiteX12" fmla="*/ 55422 w 519550"/>
              <a:gd name="connsiteY12" fmla="*/ 1392382 h 5631873"/>
              <a:gd name="connsiteX13" fmla="*/ 103913 w 519550"/>
              <a:gd name="connsiteY13" fmla="*/ 1385455 h 5631873"/>
              <a:gd name="connsiteX14" fmla="*/ 159331 w 519550"/>
              <a:gd name="connsiteY14" fmla="*/ 1371600 h 5631873"/>
              <a:gd name="connsiteX15" fmla="*/ 207822 w 519550"/>
              <a:gd name="connsiteY15" fmla="*/ 1378527 h 5631873"/>
              <a:gd name="connsiteX16" fmla="*/ 228604 w 519550"/>
              <a:gd name="connsiteY16" fmla="*/ 1420091 h 5631873"/>
              <a:gd name="connsiteX17" fmla="*/ 221677 w 519550"/>
              <a:gd name="connsiteY17" fmla="*/ 1475509 h 5631873"/>
              <a:gd name="connsiteX18" fmla="*/ 200895 w 519550"/>
              <a:gd name="connsiteY18" fmla="*/ 1489364 h 5631873"/>
              <a:gd name="connsiteX19" fmla="*/ 173186 w 519550"/>
              <a:gd name="connsiteY19" fmla="*/ 1496291 h 5631873"/>
              <a:gd name="connsiteX20" fmla="*/ 152404 w 519550"/>
              <a:gd name="connsiteY20" fmla="*/ 1503218 h 5631873"/>
              <a:gd name="connsiteX21" fmla="*/ 110841 w 519550"/>
              <a:gd name="connsiteY21" fmla="*/ 1537855 h 5631873"/>
              <a:gd name="connsiteX22" fmla="*/ 83131 w 519550"/>
              <a:gd name="connsiteY22" fmla="*/ 1579418 h 5631873"/>
              <a:gd name="connsiteX23" fmla="*/ 110841 w 519550"/>
              <a:gd name="connsiteY23" fmla="*/ 1620982 h 5631873"/>
              <a:gd name="connsiteX24" fmla="*/ 138550 w 519550"/>
              <a:gd name="connsiteY24" fmla="*/ 1669473 h 5631873"/>
              <a:gd name="connsiteX25" fmla="*/ 145477 w 519550"/>
              <a:gd name="connsiteY25" fmla="*/ 1704109 h 5631873"/>
              <a:gd name="connsiteX26" fmla="*/ 152404 w 519550"/>
              <a:gd name="connsiteY26" fmla="*/ 1724891 h 5631873"/>
              <a:gd name="connsiteX27" fmla="*/ 145477 w 519550"/>
              <a:gd name="connsiteY27" fmla="*/ 1752600 h 5631873"/>
              <a:gd name="connsiteX28" fmla="*/ 131622 w 519550"/>
              <a:gd name="connsiteY28" fmla="*/ 1794164 h 5631873"/>
              <a:gd name="connsiteX29" fmla="*/ 180113 w 519550"/>
              <a:gd name="connsiteY29" fmla="*/ 1794164 h 5631873"/>
              <a:gd name="connsiteX30" fmla="*/ 214750 w 519550"/>
              <a:gd name="connsiteY30" fmla="*/ 1801091 h 5631873"/>
              <a:gd name="connsiteX31" fmla="*/ 228604 w 519550"/>
              <a:gd name="connsiteY31" fmla="*/ 1821873 h 5631873"/>
              <a:gd name="connsiteX32" fmla="*/ 242459 w 519550"/>
              <a:gd name="connsiteY32" fmla="*/ 1967346 h 5631873"/>
              <a:gd name="connsiteX33" fmla="*/ 263241 w 519550"/>
              <a:gd name="connsiteY33" fmla="*/ 2029691 h 5631873"/>
              <a:gd name="connsiteX34" fmla="*/ 277095 w 519550"/>
              <a:gd name="connsiteY34" fmla="*/ 2092037 h 5631873"/>
              <a:gd name="connsiteX35" fmla="*/ 284022 w 519550"/>
              <a:gd name="connsiteY35" fmla="*/ 2112818 h 5631873"/>
              <a:gd name="connsiteX36" fmla="*/ 297877 w 519550"/>
              <a:gd name="connsiteY36" fmla="*/ 2168237 h 5631873"/>
              <a:gd name="connsiteX37" fmla="*/ 304804 w 519550"/>
              <a:gd name="connsiteY37" fmla="*/ 2195946 h 5631873"/>
              <a:gd name="connsiteX38" fmla="*/ 311731 w 519550"/>
              <a:gd name="connsiteY38" fmla="*/ 2237509 h 5631873"/>
              <a:gd name="connsiteX39" fmla="*/ 297877 w 519550"/>
              <a:gd name="connsiteY39" fmla="*/ 2313709 h 5631873"/>
              <a:gd name="connsiteX40" fmla="*/ 284022 w 519550"/>
              <a:gd name="connsiteY40" fmla="*/ 2382982 h 5631873"/>
              <a:gd name="connsiteX41" fmla="*/ 263241 w 519550"/>
              <a:gd name="connsiteY41" fmla="*/ 2431473 h 5631873"/>
              <a:gd name="connsiteX42" fmla="*/ 249386 w 519550"/>
              <a:gd name="connsiteY42" fmla="*/ 2479964 h 5631873"/>
              <a:gd name="connsiteX43" fmla="*/ 235531 w 519550"/>
              <a:gd name="connsiteY43" fmla="*/ 2500746 h 5631873"/>
              <a:gd name="connsiteX44" fmla="*/ 207822 w 519550"/>
              <a:gd name="connsiteY44" fmla="*/ 2549237 h 5631873"/>
              <a:gd name="connsiteX45" fmla="*/ 200895 w 519550"/>
              <a:gd name="connsiteY45" fmla="*/ 2576946 h 5631873"/>
              <a:gd name="connsiteX46" fmla="*/ 173186 w 519550"/>
              <a:gd name="connsiteY46" fmla="*/ 2646218 h 5631873"/>
              <a:gd name="connsiteX47" fmla="*/ 159331 w 519550"/>
              <a:gd name="connsiteY47" fmla="*/ 2708564 h 5631873"/>
              <a:gd name="connsiteX48" fmla="*/ 145477 w 519550"/>
              <a:gd name="connsiteY48" fmla="*/ 2750127 h 5631873"/>
              <a:gd name="connsiteX49" fmla="*/ 131622 w 519550"/>
              <a:gd name="connsiteY49" fmla="*/ 2833255 h 5631873"/>
              <a:gd name="connsiteX50" fmla="*/ 138550 w 519550"/>
              <a:gd name="connsiteY50" fmla="*/ 2923309 h 5631873"/>
              <a:gd name="connsiteX51" fmla="*/ 145477 w 519550"/>
              <a:gd name="connsiteY51" fmla="*/ 2951018 h 5631873"/>
              <a:gd name="connsiteX52" fmla="*/ 166259 w 519550"/>
              <a:gd name="connsiteY52" fmla="*/ 2999509 h 5631873"/>
              <a:gd name="connsiteX53" fmla="*/ 187041 w 519550"/>
              <a:gd name="connsiteY53" fmla="*/ 3027218 h 5631873"/>
              <a:gd name="connsiteX54" fmla="*/ 200895 w 519550"/>
              <a:gd name="connsiteY54" fmla="*/ 3054927 h 5631873"/>
              <a:gd name="connsiteX55" fmla="*/ 214750 w 519550"/>
              <a:gd name="connsiteY55" fmla="*/ 3075709 h 5631873"/>
              <a:gd name="connsiteX56" fmla="*/ 228604 w 519550"/>
              <a:gd name="connsiteY56" fmla="*/ 3117273 h 5631873"/>
              <a:gd name="connsiteX57" fmla="*/ 235531 w 519550"/>
              <a:gd name="connsiteY57" fmla="*/ 3138055 h 5631873"/>
              <a:gd name="connsiteX58" fmla="*/ 249386 w 519550"/>
              <a:gd name="connsiteY58" fmla="*/ 3186546 h 5631873"/>
              <a:gd name="connsiteX59" fmla="*/ 242459 w 519550"/>
              <a:gd name="connsiteY59" fmla="*/ 3207327 h 5631873"/>
              <a:gd name="connsiteX60" fmla="*/ 180113 w 519550"/>
              <a:gd name="connsiteY60" fmla="*/ 3262746 h 5631873"/>
              <a:gd name="connsiteX61" fmla="*/ 173186 w 519550"/>
              <a:gd name="connsiteY61" fmla="*/ 3283527 h 5631873"/>
              <a:gd name="connsiteX62" fmla="*/ 228604 w 519550"/>
              <a:gd name="connsiteY62" fmla="*/ 3290455 h 5631873"/>
              <a:gd name="connsiteX63" fmla="*/ 242459 w 519550"/>
              <a:gd name="connsiteY63" fmla="*/ 3373582 h 5631873"/>
              <a:gd name="connsiteX64" fmla="*/ 228604 w 519550"/>
              <a:gd name="connsiteY64" fmla="*/ 3415146 h 5631873"/>
              <a:gd name="connsiteX65" fmla="*/ 249386 w 519550"/>
              <a:gd name="connsiteY65" fmla="*/ 3484418 h 5631873"/>
              <a:gd name="connsiteX66" fmla="*/ 270168 w 519550"/>
              <a:gd name="connsiteY66" fmla="*/ 3532909 h 5631873"/>
              <a:gd name="connsiteX67" fmla="*/ 256313 w 519550"/>
              <a:gd name="connsiteY67" fmla="*/ 3643746 h 5631873"/>
              <a:gd name="connsiteX68" fmla="*/ 270168 w 519550"/>
              <a:gd name="connsiteY68" fmla="*/ 3719946 h 5631873"/>
              <a:gd name="connsiteX69" fmla="*/ 277095 w 519550"/>
              <a:gd name="connsiteY69" fmla="*/ 3740727 h 5631873"/>
              <a:gd name="connsiteX70" fmla="*/ 284022 w 519550"/>
              <a:gd name="connsiteY70" fmla="*/ 3768437 h 5631873"/>
              <a:gd name="connsiteX71" fmla="*/ 290950 w 519550"/>
              <a:gd name="connsiteY71" fmla="*/ 3789218 h 5631873"/>
              <a:gd name="connsiteX72" fmla="*/ 297877 w 519550"/>
              <a:gd name="connsiteY72" fmla="*/ 3816927 h 5631873"/>
              <a:gd name="connsiteX73" fmla="*/ 311731 w 519550"/>
              <a:gd name="connsiteY73" fmla="*/ 3858491 h 5631873"/>
              <a:gd name="connsiteX74" fmla="*/ 311731 w 519550"/>
              <a:gd name="connsiteY74" fmla="*/ 4191000 h 5631873"/>
              <a:gd name="connsiteX75" fmla="*/ 297877 w 519550"/>
              <a:gd name="connsiteY75" fmla="*/ 4281055 h 5631873"/>
              <a:gd name="connsiteX76" fmla="*/ 284022 w 519550"/>
              <a:gd name="connsiteY76" fmla="*/ 4350327 h 5631873"/>
              <a:gd name="connsiteX77" fmla="*/ 270168 w 519550"/>
              <a:gd name="connsiteY77" fmla="*/ 4378037 h 5631873"/>
              <a:gd name="connsiteX78" fmla="*/ 249386 w 519550"/>
              <a:gd name="connsiteY78" fmla="*/ 4447309 h 5631873"/>
              <a:gd name="connsiteX79" fmla="*/ 263241 w 519550"/>
              <a:gd name="connsiteY79" fmla="*/ 4641273 h 5631873"/>
              <a:gd name="connsiteX80" fmla="*/ 277095 w 519550"/>
              <a:gd name="connsiteY80" fmla="*/ 4682837 h 5631873"/>
              <a:gd name="connsiteX81" fmla="*/ 284022 w 519550"/>
              <a:gd name="connsiteY81" fmla="*/ 4710546 h 5631873"/>
              <a:gd name="connsiteX82" fmla="*/ 311731 w 519550"/>
              <a:gd name="connsiteY82" fmla="*/ 4752109 h 5631873"/>
              <a:gd name="connsiteX83" fmla="*/ 325586 w 519550"/>
              <a:gd name="connsiteY83" fmla="*/ 4772891 h 5631873"/>
              <a:gd name="connsiteX84" fmla="*/ 339441 w 519550"/>
              <a:gd name="connsiteY84" fmla="*/ 4814455 h 5631873"/>
              <a:gd name="connsiteX85" fmla="*/ 353295 w 519550"/>
              <a:gd name="connsiteY85" fmla="*/ 4869873 h 5631873"/>
              <a:gd name="connsiteX86" fmla="*/ 346368 w 519550"/>
              <a:gd name="connsiteY86" fmla="*/ 4911437 h 5631873"/>
              <a:gd name="connsiteX87" fmla="*/ 332513 w 519550"/>
              <a:gd name="connsiteY87" fmla="*/ 5063837 h 5631873"/>
              <a:gd name="connsiteX88" fmla="*/ 325586 w 519550"/>
              <a:gd name="connsiteY88" fmla="*/ 5084618 h 5631873"/>
              <a:gd name="connsiteX89" fmla="*/ 318659 w 519550"/>
              <a:gd name="connsiteY89" fmla="*/ 5153891 h 5631873"/>
              <a:gd name="connsiteX90" fmla="*/ 332513 w 519550"/>
              <a:gd name="connsiteY90" fmla="*/ 5264727 h 5631873"/>
              <a:gd name="connsiteX91" fmla="*/ 339441 w 519550"/>
              <a:gd name="connsiteY91" fmla="*/ 5375564 h 5631873"/>
              <a:gd name="connsiteX92" fmla="*/ 339441 w 519550"/>
              <a:gd name="connsiteY92" fmla="*/ 5430982 h 5631873"/>
              <a:gd name="connsiteX93" fmla="*/ 332513 w 519550"/>
              <a:gd name="connsiteY93" fmla="*/ 5493327 h 5631873"/>
              <a:gd name="connsiteX94" fmla="*/ 311731 w 519550"/>
              <a:gd name="connsiteY94" fmla="*/ 5507182 h 5631873"/>
              <a:gd name="connsiteX95" fmla="*/ 270168 w 519550"/>
              <a:gd name="connsiteY95" fmla="*/ 5493327 h 5631873"/>
              <a:gd name="connsiteX96" fmla="*/ 207822 w 519550"/>
              <a:gd name="connsiteY96" fmla="*/ 5430982 h 5631873"/>
              <a:gd name="connsiteX97" fmla="*/ 214750 w 519550"/>
              <a:gd name="connsiteY97" fmla="*/ 5417127 h 5631873"/>
              <a:gd name="connsiteX98" fmla="*/ 256313 w 519550"/>
              <a:gd name="connsiteY98" fmla="*/ 5479473 h 5631873"/>
              <a:gd name="connsiteX99" fmla="*/ 270168 w 519550"/>
              <a:gd name="connsiteY99" fmla="*/ 5500255 h 5631873"/>
              <a:gd name="connsiteX100" fmla="*/ 277095 w 519550"/>
              <a:gd name="connsiteY100" fmla="*/ 5521037 h 5631873"/>
              <a:gd name="connsiteX101" fmla="*/ 290950 w 519550"/>
              <a:gd name="connsiteY101" fmla="*/ 5541818 h 5631873"/>
              <a:gd name="connsiteX102" fmla="*/ 304804 w 519550"/>
              <a:gd name="connsiteY102" fmla="*/ 5569527 h 5631873"/>
              <a:gd name="connsiteX103" fmla="*/ 318659 w 519550"/>
              <a:gd name="connsiteY103" fmla="*/ 5604164 h 5631873"/>
              <a:gd name="connsiteX104" fmla="*/ 325586 w 519550"/>
              <a:gd name="connsiteY104" fmla="*/ 5624946 h 5631873"/>
              <a:gd name="connsiteX105" fmla="*/ 346368 w 519550"/>
              <a:gd name="connsiteY105" fmla="*/ 5631873 h 5631873"/>
              <a:gd name="connsiteX106" fmla="*/ 401786 w 519550"/>
              <a:gd name="connsiteY106" fmla="*/ 5597237 h 5631873"/>
              <a:gd name="connsiteX107" fmla="*/ 436422 w 519550"/>
              <a:gd name="connsiteY107" fmla="*/ 5541818 h 5631873"/>
              <a:gd name="connsiteX108" fmla="*/ 457204 w 519550"/>
              <a:gd name="connsiteY108" fmla="*/ 5507182 h 5631873"/>
              <a:gd name="connsiteX109" fmla="*/ 484913 w 519550"/>
              <a:gd name="connsiteY109" fmla="*/ 5493327 h 5631873"/>
              <a:gd name="connsiteX110" fmla="*/ 505695 w 519550"/>
              <a:gd name="connsiteY110" fmla="*/ 5500255 h 5631873"/>
              <a:gd name="connsiteX111" fmla="*/ 519550 w 519550"/>
              <a:gd name="connsiteY111" fmla="*/ 5465618 h 5631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519550" h="5631873">
                <a:moveTo>
                  <a:pt x="34641" y="0"/>
                </a:moveTo>
                <a:cubicBezTo>
                  <a:pt x="36950" y="23091"/>
                  <a:pt x="36771" y="46568"/>
                  <a:pt x="41568" y="69273"/>
                </a:cubicBezTo>
                <a:cubicBezTo>
                  <a:pt x="106074" y="374603"/>
                  <a:pt x="187175" y="676540"/>
                  <a:pt x="242459" y="983673"/>
                </a:cubicBezTo>
                <a:cubicBezTo>
                  <a:pt x="249867" y="1024831"/>
                  <a:pt x="238746" y="1067793"/>
                  <a:pt x="228604" y="1108364"/>
                </a:cubicBezTo>
                <a:cubicBezTo>
                  <a:pt x="228090" y="1110422"/>
                  <a:pt x="218411" y="1152148"/>
                  <a:pt x="214750" y="1156855"/>
                </a:cubicBezTo>
                <a:cubicBezTo>
                  <a:pt x="189201" y="1189703"/>
                  <a:pt x="180181" y="1193754"/>
                  <a:pt x="152404" y="1212273"/>
                </a:cubicBezTo>
                <a:cubicBezTo>
                  <a:pt x="139764" y="1231233"/>
                  <a:pt x="139645" y="1237186"/>
                  <a:pt x="117768" y="1246909"/>
                </a:cubicBezTo>
                <a:cubicBezTo>
                  <a:pt x="104423" y="1252840"/>
                  <a:pt x="76204" y="1260764"/>
                  <a:pt x="76204" y="1260764"/>
                </a:cubicBezTo>
                <a:cubicBezTo>
                  <a:pt x="69277" y="1267691"/>
                  <a:pt x="63394" y="1275852"/>
                  <a:pt x="55422" y="1281546"/>
                </a:cubicBezTo>
                <a:cubicBezTo>
                  <a:pt x="47019" y="1287548"/>
                  <a:pt x="36679" y="1290277"/>
                  <a:pt x="27713" y="1295400"/>
                </a:cubicBezTo>
                <a:cubicBezTo>
                  <a:pt x="20484" y="1299531"/>
                  <a:pt x="13858" y="1304637"/>
                  <a:pt x="6931" y="1309255"/>
                </a:cubicBezTo>
                <a:cubicBezTo>
                  <a:pt x="-1201" y="1333653"/>
                  <a:pt x="-5674" y="1328844"/>
                  <a:pt x="13859" y="1350818"/>
                </a:cubicBezTo>
                <a:cubicBezTo>
                  <a:pt x="26876" y="1365462"/>
                  <a:pt x="55422" y="1392382"/>
                  <a:pt x="55422" y="1392382"/>
                </a:cubicBezTo>
                <a:cubicBezTo>
                  <a:pt x="71586" y="1390073"/>
                  <a:pt x="87902" y="1388657"/>
                  <a:pt x="103913" y="1385455"/>
                </a:cubicBezTo>
                <a:cubicBezTo>
                  <a:pt x="122584" y="1381721"/>
                  <a:pt x="159331" y="1371600"/>
                  <a:pt x="159331" y="1371600"/>
                </a:cubicBezTo>
                <a:cubicBezTo>
                  <a:pt x="175495" y="1373909"/>
                  <a:pt x="192901" y="1371896"/>
                  <a:pt x="207822" y="1378527"/>
                </a:cubicBezTo>
                <a:cubicBezTo>
                  <a:pt x="218332" y="1383198"/>
                  <a:pt x="225530" y="1410869"/>
                  <a:pt x="228604" y="1420091"/>
                </a:cubicBezTo>
                <a:cubicBezTo>
                  <a:pt x="226295" y="1438564"/>
                  <a:pt x="228591" y="1458224"/>
                  <a:pt x="221677" y="1475509"/>
                </a:cubicBezTo>
                <a:cubicBezTo>
                  <a:pt x="218585" y="1483239"/>
                  <a:pt x="208547" y="1486084"/>
                  <a:pt x="200895" y="1489364"/>
                </a:cubicBezTo>
                <a:cubicBezTo>
                  <a:pt x="192144" y="1493114"/>
                  <a:pt x="182340" y="1493676"/>
                  <a:pt x="173186" y="1496291"/>
                </a:cubicBezTo>
                <a:cubicBezTo>
                  <a:pt x="166165" y="1498297"/>
                  <a:pt x="159331" y="1500909"/>
                  <a:pt x="152404" y="1503218"/>
                </a:cubicBezTo>
                <a:cubicBezTo>
                  <a:pt x="133930" y="1515535"/>
                  <a:pt x="125203" y="1519390"/>
                  <a:pt x="110841" y="1537855"/>
                </a:cubicBezTo>
                <a:cubicBezTo>
                  <a:pt x="100618" y="1550999"/>
                  <a:pt x="83131" y="1579418"/>
                  <a:pt x="83131" y="1579418"/>
                </a:cubicBezTo>
                <a:cubicBezTo>
                  <a:pt x="95307" y="1615941"/>
                  <a:pt x="82012" y="1586386"/>
                  <a:pt x="110841" y="1620982"/>
                </a:cubicBezTo>
                <a:cubicBezTo>
                  <a:pt x="123078" y="1635666"/>
                  <a:pt x="130082" y="1652539"/>
                  <a:pt x="138550" y="1669473"/>
                </a:cubicBezTo>
                <a:cubicBezTo>
                  <a:pt x="140859" y="1681018"/>
                  <a:pt x="142621" y="1692687"/>
                  <a:pt x="145477" y="1704109"/>
                </a:cubicBezTo>
                <a:cubicBezTo>
                  <a:pt x="147248" y="1711193"/>
                  <a:pt x="152404" y="1717589"/>
                  <a:pt x="152404" y="1724891"/>
                </a:cubicBezTo>
                <a:cubicBezTo>
                  <a:pt x="152404" y="1734412"/>
                  <a:pt x="148213" y="1743481"/>
                  <a:pt x="145477" y="1752600"/>
                </a:cubicBezTo>
                <a:cubicBezTo>
                  <a:pt x="141281" y="1766588"/>
                  <a:pt x="131622" y="1794164"/>
                  <a:pt x="131622" y="1794164"/>
                </a:cubicBezTo>
                <a:cubicBezTo>
                  <a:pt x="181450" y="1810773"/>
                  <a:pt x="119225" y="1794164"/>
                  <a:pt x="180113" y="1794164"/>
                </a:cubicBezTo>
                <a:cubicBezTo>
                  <a:pt x="191887" y="1794164"/>
                  <a:pt x="203204" y="1798782"/>
                  <a:pt x="214750" y="1801091"/>
                </a:cubicBezTo>
                <a:cubicBezTo>
                  <a:pt x="219368" y="1808018"/>
                  <a:pt x="224881" y="1814426"/>
                  <a:pt x="228604" y="1821873"/>
                </a:cubicBezTo>
                <a:cubicBezTo>
                  <a:pt x="247489" y="1859645"/>
                  <a:pt x="241996" y="1963643"/>
                  <a:pt x="242459" y="1967346"/>
                </a:cubicBezTo>
                <a:cubicBezTo>
                  <a:pt x="247082" y="2004327"/>
                  <a:pt x="257465" y="2000810"/>
                  <a:pt x="263241" y="2029691"/>
                </a:cubicBezTo>
                <a:cubicBezTo>
                  <a:pt x="268002" y="2053494"/>
                  <a:pt x="270574" y="2069214"/>
                  <a:pt x="277095" y="2092037"/>
                </a:cubicBezTo>
                <a:cubicBezTo>
                  <a:pt x="279101" y="2099058"/>
                  <a:pt x="282101" y="2105774"/>
                  <a:pt x="284022" y="2112818"/>
                </a:cubicBezTo>
                <a:cubicBezTo>
                  <a:pt x="289032" y="2131189"/>
                  <a:pt x="293259" y="2149764"/>
                  <a:pt x="297877" y="2168237"/>
                </a:cubicBezTo>
                <a:cubicBezTo>
                  <a:pt x="300186" y="2177473"/>
                  <a:pt x="303239" y="2186555"/>
                  <a:pt x="304804" y="2195946"/>
                </a:cubicBezTo>
                <a:lnTo>
                  <a:pt x="311731" y="2237509"/>
                </a:lnTo>
                <a:cubicBezTo>
                  <a:pt x="299879" y="2284917"/>
                  <a:pt x="307805" y="2249175"/>
                  <a:pt x="297877" y="2313709"/>
                </a:cubicBezTo>
                <a:cubicBezTo>
                  <a:pt x="295794" y="2327251"/>
                  <a:pt x="290013" y="2367007"/>
                  <a:pt x="284022" y="2382982"/>
                </a:cubicBezTo>
                <a:cubicBezTo>
                  <a:pt x="261853" y="2442100"/>
                  <a:pt x="277004" y="2383303"/>
                  <a:pt x="263241" y="2431473"/>
                </a:cubicBezTo>
                <a:cubicBezTo>
                  <a:pt x="260284" y="2441823"/>
                  <a:pt x="254920" y="2468896"/>
                  <a:pt x="249386" y="2479964"/>
                </a:cubicBezTo>
                <a:cubicBezTo>
                  <a:pt x="245663" y="2487411"/>
                  <a:pt x="240149" y="2493819"/>
                  <a:pt x="235531" y="2500746"/>
                </a:cubicBezTo>
                <a:cubicBezTo>
                  <a:pt x="214344" y="2564308"/>
                  <a:pt x="249761" y="2465358"/>
                  <a:pt x="207822" y="2549237"/>
                </a:cubicBezTo>
                <a:cubicBezTo>
                  <a:pt x="203564" y="2557752"/>
                  <a:pt x="203510" y="2567792"/>
                  <a:pt x="200895" y="2576946"/>
                </a:cubicBezTo>
                <a:cubicBezTo>
                  <a:pt x="193759" y="2601921"/>
                  <a:pt x="183953" y="2621094"/>
                  <a:pt x="173186" y="2646218"/>
                </a:cubicBezTo>
                <a:cubicBezTo>
                  <a:pt x="169228" y="2666008"/>
                  <a:pt x="165204" y="2688986"/>
                  <a:pt x="159331" y="2708564"/>
                </a:cubicBezTo>
                <a:cubicBezTo>
                  <a:pt x="155135" y="2722552"/>
                  <a:pt x="148341" y="2735807"/>
                  <a:pt x="145477" y="2750127"/>
                </a:cubicBezTo>
                <a:cubicBezTo>
                  <a:pt x="135348" y="2800775"/>
                  <a:pt x="140215" y="2773108"/>
                  <a:pt x="131622" y="2833255"/>
                </a:cubicBezTo>
                <a:cubicBezTo>
                  <a:pt x="133931" y="2863273"/>
                  <a:pt x="135032" y="2893409"/>
                  <a:pt x="138550" y="2923309"/>
                </a:cubicBezTo>
                <a:cubicBezTo>
                  <a:pt x="139662" y="2932764"/>
                  <a:pt x="142862" y="2941864"/>
                  <a:pt x="145477" y="2951018"/>
                </a:cubicBezTo>
                <a:cubicBezTo>
                  <a:pt x="150439" y="2968387"/>
                  <a:pt x="156535" y="2983951"/>
                  <a:pt x="166259" y="2999509"/>
                </a:cubicBezTo>
                <a:cubicBezTo>
                  <a:pt x="172378" y="3009299"/>
                  <a:pt x="180922" y="3017427"/>
                  <a:pt x="187041" y="3027218"/>
                </a:cubicBezTo>
                <a:cubicBezTo>
                  <a:pt x="192514" y="3035975"/>
                  <a:pt x="195772" y="3045961"/>
                  <a:pt x="200895" y="3054927"/>
                </a:cubicBezTo>
                <a:cubicBezTo>
                  <a:pt x="205026" y="3062156"/>
                  <a:pt x="210132" y="3068782"/>
                  <a:pt x="214750" y="3075709"/>
                </a:cubicBezTo>
                <a:lnTo>
                  <a:pt x="228604" y="3117273"/>
                </a:lnTo>
                <a:cubicBezTo>
                  <a:pt x="230913" y="3124200"/>
                  <a:pt x="233760" y="3130971"/>
                  <a:pt x="235531" y="3138055"/>
                </a:cubicBezTo>
                <a:cubicBezTo>
                  <a:pt x="244230" y="3172848"/>
                  <a:pt x="239448" y="3156732"/>
                  <a:pt x="249386" y="3186546"/>
                </a:cubicBezTo>
                <a:cubicBezTo>
                  <a:pt x="247077" y="3193473"/>
                  <a:pt x="246942" y="3201563"/>
                  <a:pt x="242459" y="3207327"/>
                </a:cubicBezTo>
                <a:cubicBezTo>
                  <a:pt x="216908" y="3240177"/>
                  <a:pt x="207892" y="3244226"/>
                  <a:pt x="180113" y="3262746"/>
                </a:cubicBezTo>
                <a:cubicBezTo>
                  <a:pt x="177804" y="3269673"/>
                  <a:pt x="170474" y="3276748"/>
                  <a:pt x="173186" y="3283527"/>
                </a:cubicBezTo>
                <a:cubicBezTo>
                  <a:pt x="183002" y="3308066"/>
                  <a:pt x="215166" y="3293143"/>
                  <a:pt x="228604" y="3290455"/>
                </a:cubicBezTo>
                <a:cubicBezTo>
                  <a:pt x="271651" y="3304803"/>
                  <a:pt x="256793" y="3292358"/>
                  <a:pt x="242459" y="3373582"/>
                </a:cubicBezTo>
                <a:cubicBezTo>
                  <a:pt x="239921" y="3387964"/>
                  <a:pt x="228604" y="3415146"/>
                  <a:pt x="228604" y="3415146"/>
                </a:cubicBezTo>
                <a:cubicBezTo>
                  <a:pt x="233576" y="3435036"/>
                  <a:pt x="240952" y="3467550"/>
                  <a:pt x="249386" y="3484418"/>
                </a:cubicBezTo>
                <a:cubicBezTo>
                  <a:pt x="266507" y="3518658"/>
                  <a:pt x="259976" y="3502330"/>
                  <a:pt x="270168" y="3532909"/>
                </a:cubicBezTo>
                <a:cubicBezTo>
                  <a:pt x="265550" y="3569855"/>
                  <a:pt x="250191" y="3607020"/>
                  <a:pt x="256313" y="3643746"/>
                </a:cubicBezTo>
                <a:cubicBezTo>
                  <a:pt x="259399" y="3662261"/>
                  <a:pt x="265330" y="3700594"/>
                  <a:pt x="270168" y="3719946"/>
                </a:cubicBezTo>
                <a:cubicBezTo>
                  <a:pt x="271939" y="3727030"/>
                  <a:pt x="275089" y="3733706"/>
                  <a:pt x="277095" y="3740727"/>
                </a:cubicBezTo>
                <a:cubicBezTo>
                  <a:pt x="279710" y="3749882"/>
                  <a:pt x="281406" y="3759282"/>
                  <a:pt x="284022" y="3768437"/>
                </a:cubicBezTo>
                <a:cubicBezTo>
                  <a:pt x="286028" y="3775458"/>
                  <a:pt x="288944" y="3782197"/>
                  <a:pt x="290950" y="3789218"/>
                </a:cubicBezTo>
                <a:cubicBezTo>
                  <a:pt x="293566" y="3798372"/>
                  <a:pt x="295141" y="3807808"/>
                  <a:pt x="297877" y="3816927"/>
                </a:cubicBezTo>
                <a:cubicBezTo>
                  <a:pt x="302073" y="3830915"/>
                  <a:pt x="311731" y="3858491"/>
                  <a:pt x="311731" y="3858491"/>
                </a:cubicBezTo>
                <a:cubicBezTo>
                  <a:pt x="331422" y="3996311"/>
                  <a:pt x="322720" y="3916294"/>
                  <a:pt x="311731" y="4191000"/>
                </a:cubicBezTo>
                <a:cubicBezTo>
                  <a:pt x="309167" y="4255105"/>
                  <a:pt x="307410" y="4236568"/>
                  <a:pt x="297877" y="4281055"/>
                </a:cubicBezTo>
                <a:cubicBezTo>
                  <a:pt x="292943" y="4304080"/>
                  <a:pt x="294552" y="4329265"/>
                  <a:pt x="284022" y="4350327"/>
                </a:cubicBezTo>
                <a:cubicBezTo>
                  <a:pt x="279404" y="4359564"/>
                  <a:pt x="274003" y="4368449"/>
                  <a:pt x="270168" y="4378037"/>
                </a:cubicBezTo>
                <a:cubicBezTo>
                  <a:pt x="258922" y="4406153"/>
                  <a:pt x="256191" y="4420087"/>
                  <a:pt x="249386" y="4447309"/>
                </a:cubicBezTo>
                <a:cubicBezTo>
                  <a:pt x="251423" y="4494164"/>
                  <a:pt x="247083" y="4582026"/>
                  <a:pt x="263241" y="4641273"/>
                </a:cubicBezTo>
                <a:cubicBezTo>
                  <a:pt x="267084" y="4655362"/>
                  <a:pt x="273553" y="4668669"/>
                  <a:pt x="277095" y="4682837"/>
                </a:cubicBezTo>
                <a:cubicBezTo>
                  <a:pt x="279404" y="4692073"/>
                  <a:pt x="279764" y="4702031"/>
                  <a:pt x="284022" y="4710546"/>
                </a:cubicBezTo>
                <a:cubicBezTo>
                  <a:pt x="291469" y="4725439"/>
                  <a:pt x="302495" y="4738255"/>
                  <a:pt x="311731" y="4752109"/>
                </a:cubicBezTo>
                <a:cubicBezTo>
                  <a:pt x="316349" y="4759036"/>
                  <a:pt x="322953" y="4764993"/>
                  <a:pt x="325586" y="4772891"/>
                </a:cubicBezTo>
                <a:cubicBezTo>
                  <a:pt x="330204" y="4786746"/>
                  <a:pt x="335429" y="4800413"/>
                  <a:pt x="339441" y="4814455"/>
                </a:cubicBezTo>
                <a:cubicBezTo>
                  <a:pt x="344672" y="4832764"/>
                  <a:pt x="353295" y="4869873"/>
                  <a:pt x="353295" y="4869873"/>
                </a:cubicBezTo>
                <a:cubicBezTo>
                  <a:pt x="350986" y="4883728"/>
                  <a:pt x="347700" y="4897455"/>
                  <a:pt x="346368" y="4911437"/>
                </a:cubicBezTo>
                <a:cubicBezTo>
                  <a:pt x="340948" y="4968353"/>
                  <a:pt x="343131" y="5010748"/>
                  <a:pt x="332513" y="5063837"/>
                </a:cubicBezTo>
                <a:cubicBezTo>
                  <a:pt x="331081" y="5070997"/>
                  <a:pt x="327895" y="5077691"/>
                  <a:pt x="325586" y="5084618"/>
                </a:cubicBezTo>
                <a:cubicBezTo>
                  <a:pt x="323277" y="5107709"/>
                  <a:pt x="318659" y="5130685"/>
                  <a:pt x="318659" y="5153891"/>
                </a:cubicBezTo>
                <a:cubicBezTo>
                  <a:pt x="318659" y="5187191"/>
                  <a:pt x="326809" y="5230505"/>
                  <a:pt x="332513" y="5264727"/>
                </a:cubicBezTo>
                <a:cubicBezTo>
                  <a:pt x="334822" y="5301673"/>
                  <a:pt x="335931" y="5338713"/>
                  <a:pt x="339441" y="5375564"/>
                </a:cubicBezTo>
                <a:cubicBezTo>
                  <a:pt x="344395" y="5427577"/>
                  <a:pt x="352203" y="5392694"/>
                  <a:pt x="339441" y="5430982"/>
                </a:cubicBezTo>
                <a:cubicBezTo>
                  <a:pt x="337132" y="5451764"/>
                  <a:pt x="339659" y="5473676"/>
                  <a:pt x="332513" y="5493327"/>
                </a:cubicBezTo>
                <a:cubicBezTo>
                  <a:pt x="329668" y="5501151"/>
                  <a:pt x="320057" y="5507182"/>
                  <a:pt x="311731" y="5507182"/>
                </a:cubicBezTo>
                <a:cubicBezTo>
                  <a:pt x="297127" y="5507182"/>
                  <a:pt x="270168" y="5493327"/>
                  <a:pt x="270168" y="5493327"/>
                </a:cubicBezTo>
                <a:lnTo>
                  <a:pt x="207822" y="5430982"/>
                </a:lnTo>
                <a:cubicBezTo>
                  <a:pt x="180308" y="5403468"/>
                  <a:pt x="177538" y="5407824"/>
                  <a:pt x="214750" y="5417127"/>
                </a:cubicBezTo>
                <a:lnTo>
                  <a:pt x="256313" y="5479473"/>
                </a:lnTo>
                <a:lnTo>
                  <a:pt x="270168" y="5500255"/>
                </a:lnTo>
                <a:cubicBezTo>
                  <a:pt x="272477" y="5507182"/>
                  <a:pt x="273829" y="5514506"/>
                  <a:pt x="277095" y="5521037"/>
                </a:cubicBezTo>
                <a:cubicBezTo>
                  <a:pt x="280818" y="5528483"/>
                  <a:pt x="286819" y="5534590"/>
                  <a:pt x="290950" y="5541818"/>
                </a:cubicBezTo>
                <a:cubicBezTo>
                  <a:pt x="296073" y="5550784"/>
                  <a:pt x="300610" y="5560091"/>
                  <a:pt x="304804" y="5569527"/>
                </a:cubicBezTo>
                <a:cubicBezTo>
                  <a:pt x="309854" y="5580890"/>
                  <a:pt x="314293" y="5592521"/>
                  <a:pt x="318659" y="5604164"/>
                </a:cubicBezTo>
                <a:cubicBezTo>
                  <a:pt x="321223" y="5611001"/>
                  <a:pt x="320423" y="5619783"/>
                  <a:pt x="325586" y="5624946"/>
                </a:cubicBezTo>
                <a:cubicBezTo>
                  <a:pt x="330749" y="5630109"/>
                  <a:pt x="339441" y="5629564"/>
                  <a:pt x="346368" y="5631873"/>
                </a:cubicBezTo>
                <a:cubicBezTo>
                  <a:pt x="368314" y="5620899"/>
                  <a:pt x="383803" y="5615220"/>
                  <a:pt x="401786" y="5597237"/>
                </a:cubicBezTo>
                <a:cubicBezTo>
                  <a:pt x="422839" y="5576184"/>
                  <a:pt x="422703" y="5566511"/>
                  <a:pt x="436422" y="5541818"/>
                </a:cubicBezTo>
                <a:cubicBezTo>
                  <a:pt x="442961" y="5530048"/>
                  <a:pt x="447683" y="5516703"/>
                  <a:pt x="457204" y="5507182"/>
                </a:cubicBezTo>
                <a:cubicBezTo>
                  <a:pt x="464506" y="5499880"/>
                  <a:pt x="475677" y="5497945"/>
                  <a:pt x="484913" y="5493327"/>
                </a:cubicBezTo>
                <a:cubicBezTo>
                  <a:pt x="491840" y="5495636"/>
                  <a:pt x="499993" y="5504817"/>
                  <a:pt x="505695" y="5500255"/>
                </a:cubicBezTo>
                <a:cubicBezTo>
                  <a:pt x="515405" y="5492487"/>
                  <a:pt x="519550" y="5465618"/>
                  <a:pt x="519550" y="5465618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762000" y="858982"/>
            <a:ext cx="519550" cy="5631873"/>
          </a:xfrm>
          <a:custGeom>
            <a:avLst/>
            <a:gdLst>
              <a:gd name="connsiteX0" fmla="*/ 34641 w 519550"/>
              <a:gd name="connsiteY0" fmla="*/ 0 h 5631873"/>
              <a:gd name="connsiteX1" fmla="*/ 41568 w 519550"/>
              <a:gd name="connsiteY1" fmla="*/ 69273 h 5631873"/>
              <a:gd name="connsiteX2" fmla="*/ 242459 w 519550"/>
              <a:gd name="connsiteY2" fmla="*/ 983673 h 5631873"/>
              <a:gd name="connsiteX3" fmla="*/ 228604 w 519550"/>
              <a:gd name="connsiteY3" fmla="*/ 1108364 h 5631873"/>
              <a:gd name="connsiteX4" fmla="*/ 214750 w 519550"/>
              <a:gd name="connsiteY4" fmla="*/ 1156855 h 5631873"/>
              <a:gd name="connsiteX5" fmla="*/ 152404 w 519550"/>
              <a:gd name="connsiteY5" fmla="*/ 1212273 h 5631873"/>
              <a:gd name="connsiteX6" fmla="*/ 117768 w 519550"/>
              <a:gd name="connsiteY6" fmla="*/ 1246909 h 5631873"/>
              <a:gd name="connsiteX7" fmla="*/ 76204 w 519550"/>
              <a:gd name="connsiteY7" fmla="*/ 1260764 h 5631873"/>
              <a:gd name="connsiteX8" fmla="*/ 55422 w 519550"/>
              <a:gd name="connsiteY8" fmla="*/ 1281546 h 5631873"/>
              <a:gd name="connsiteX9" fmla="*/ 27713 w 519550"/>
              <a:gd name="connsiteY9" fmla="*/ 1295400 h 5631873"/>
              <a:gd name="connsiteX10" fmla="*/ 6931 w 519550"/>
              <a:gd name="connsiteY10" fmla="*/ 1309255 h 5631873"/>
              <a:gd name="connsiteX11" fmla="*/ 13859 w 519550"/>
              <a:gd name="connsiteY11" fmla="*/ 1350818 h 5631873"/>
              <a:gd name="connsiteX12" fmla="*/ 55422 w 519550"/>
              <a:gd name="connsiteY12" fmla="*/ 1392382 h 5631873"/>
              <a:gd name="connsiteX13" fmla="*/ 103913 w 519550"/>
              <a:gd name="connsiteY13" fmla="*/ 1385455 h 5631873"/>
              <a:gd name="connsiteX14" fmla="*/ 159331 w 519550"/>
              <a:gd name="connsiteY14" fmla="*/ 1371600 h 5631873"/>
              <a:gd name="connsiteX15" fmla="*/ 207822 w 519550"/>
              <a:gd name="connsiteY15" fmla="*/ 1378527 h 5631873"/>
              <a:gd name="connsiteX16" fmla="*/ 228604 w 519550"/>
              <a:gd name="connsiteY16" fmla="*/ 1420091 h 5631873"/>
              <a:gd name="connsiteX17" fmla="*/ 221677 w 519550"/>
              <a:gd name="connsiteY17" fmla="*/ 1475509 h 5631873"/>
              <a:gd name="connsiteX18" fmla="*/ 200895 w 519550"/>
              <a:gd name="connsiteY18" fmla="*/ 1489364 h 5631873"/>
              <a:gd name="connsiteX19" fmla="*/ 173186 w 519550"/>
              <a:gd name="connsiteY19" fmla="*/ 1496291 h 5631873"/>
              <a:gd name="connsiteX20" fmla="*/ 152404 w 519550"/>
              <a:gd name="connsiteY20" fmla="*/ 1503218 h 5631873"/>
              <a:gd name="connsiteX21" fmla="*/ 110841 w 519550"/>
              <a:gd name="connsiteY21" fmla="*/ 1537855 h 5631873"/>
              <a:gd name="connsiteX22" fmla="*/ 83131 w 519550"/>
              <a:gd name="connsiteY22" fmla="*/ 1579418 h 5631873"/>
              <a:gd name="connsiteX23" fmla="*/ 110841 w 519550"/>
              <a:gd name="connsiteY23" fmla="*/ 1620982 h 5631873"/>
              <a:gd name="connsiteX24" fmla="*/ 138550 w 519550"/>
              <a:gd name="connsiteY24" fmla="*/ 1669473 h 5631873"/>
              <a:gd name="connsiteX25" fmla="*/ 145477 w 519550"/>
              <a:gd name="connsiteY25" fmla="*/ 1704109 h 5631873"/>
              <a:gd name="connsiteX26" fmla="*/ 152404 w 519550"/>
              <a:gd name="connsiteY26" fmla="*/ 1724891 h 5631873"/>
              <a:gd name="connsiteX27" fmla="*/ 145477 w 519550"/>
              <a:gd name="connsiteY27" fmla="*/ 1752600 h 5631873"/>
              <a:gd name="connsiteX28" fmla="*/ 131622 w 519550"/>
              <a:gd name="connsiteY28" fmla="*/ 1794164 h 5631873"/>
              <a:gd name="connsiteX29" fmla="*/ 180113 w 519550"/>
              <a:gd name="connsiteY29" fmla="*/ 1794164 h 5631873"/>
              <a:gd name="connsiteX30" fmla="*/ 214750 w 519550"/>
              <a:gd name="connsiteY30" fmla="*/ 1801091 h 5631873"/>
              <a:gd name="connsiteX31" fmla="*/ 228604 w 519550"/>
              <a:gd name="connsiteY31" fmla="*/ 1821873 h 5631873"/>
              <a:gd name="connsiteX32" fmla="*/ 242459 w 519550"/>
              <a:gd name="connsiteY32" fmla="*/ 1967346 h 5631873"/>
              <a:gd name="connsiteX33" fmla="*/ 263241 w 519550"/>
              <a:gd name="connsiteY33" fmla="*/ 2029691 h 5631873"/>
              <a:gd name="connsiteX34" fmla="*/ 277095 w 519550"/>
              <a:gd name="connsiteY34" fmla="*/ 2092037 h 5631873"/>
              <a:gd name="connsiteX35" fmla="*/ 284022 w 519550"/>
              <a:gd name="connsiteY35" fmla="*/ 2112818 h 5631873"/>
              <a:gd name="connsiteX36" fmla="*/ 297877 w 519550"/>
              <a:gd name="connsiteY36" fmla="*/ 2168237 h 5631873"/>
              <a:gd name="connsiteX37" fmla="*/ 304804 w 519550"/>
              <a:gd name="connsiteY37" fmla="*/ 2195946 h 5631873"/>
              <a:gd name="connsiteX38" fmla="*/ 311731 w 519550"/>
              <a:gd name="connsiteY38" fmla="*/ 2237509 h 5631873"/>
              <a:gd name="connsiteX39" fmla="*/ 297877 w 519550"/>
              <a:gd name="connsiteY39" fmla="*/ 2313709 h 5631873"/>
              <a:gd name="connsiteX40" fmla="*/ 284022 w 519550"/>
              <a:gd name="connsiteY40" fmla="*/ 2382982 h 5631873"/>
              <a:gd name="connsiteX41" fmla="*/ 263241 w 519550"/>
              <a:gd name="connsiteY41" fmla="*/ 2431473 h 5631873"/>
              <a:gd name="connsiteX42" fmla="*/ 249386 w 519550"/>
              <a:gd name="connsiteY42" fmla="*/ 2479964 h 5631873"/>
              <a:gd name="connsiteX43" fmla="*/ 235531 w 519550"/>
              <a:gd name="connsiteY43" fmla="*/ 2500746 h 5631873"/>
              <a:gd name="connsiteX44" fmla="*/ 207822 w 519550"/>
              <a:gd name="connsiteY44" fmla="*/ 2549237 h 5631873"/>
              <a:gd name="connsiteX45" fmla="*/ 200895 w 519550"/>
              <a:gd name="connsiteY45" fmla="*/ 2576946 h 5631873"/>
              <a:gd name="connsiteX46" fmla="*/ 173186 w 519550"/>
              <a:gd name="connsiteY46" fmla="*/ 2646218 h 5631873"/>
              <a:gd name="connsiteX47" fmla="*/ 159331 w 519550"/>
              <a:gd name="connsiteY47" fmla="*/ 2708564 h 5631873"/>
              <a:gd name="connsiteX48" fmla="*/ 145477 w 519550"/>
              <a:gd name="connsiteY48" fmla="*/ 2750127 h 5631873"/>
              <a:gd name="connsiteX49" fmla="*/ 131622 w 519550"/>
              <a:gd name="connsiteY49" fmla="*/ 2833255 h 5631873"/>
              <a:gd name="connsiteX50" fmla="*/ 138550 w 519550"/>
              <a:gd name="connsiteY50" fmla="*/ 2923309 h 5631873"/>
              <a:gd name="connsiteX51" fmla="*/ 145477 w 519550"/>
              <a:gd name="connsiteY51" fmla="*/ 2951018 h 5631873"/>
              <a:gd name="connsiteX52" fmla="*/ 166259 w 519550"/>
              <a:gd name="connsiteY52" fmla="*/ 2999509 h 5631873"/>
              <a:gd name="connsiteX53" fmla="*/ 187041 w 519550"/>
              <a:gd name="connsiteY53" fmla="*/ 3027218 h 5631873"/>
              <a:gd name="connsiteX54" fmla="*/ 200895 w 519550"/>
              <a:gd name="connsiteY54" fmla="*/ 3054927 h 5631873"/>
              <a:gd name="connsiteX55" fmla="*/ 214750 w 519550"/>
              <a:gd name="connsiteY55" fmla="*/ 3075709 h 5631873"/>
              <a:gd name="connsiteX56" fmla="*/ 228604 w 519550"/>
              <a:gd name="connsiteY56" fmla="*/ 3117273 h 5631873"/>
              <a:gd name="connsiteX57" fmla="*/ 235531 w 519550"/>
              <a:gd name="connsiteY57" fmla="*/ 3138055 h 5631873"/>
              <a:gd name="connsiteX58" fmla="*/ 249386 w 519550"/>
              <a:gd name="connsiteY58" fmla="*/ 3186546 h 5631873"/>
              <a:gd name="connsiteX59" fmla="*/ 242459 w 519550"/>
              <a:gd name="connsiteY59" fmla="*/ 3207327 h 5631873"/>
              <a:gd name="connsiteX60" fmla="*/ 180113 w 519550"/>
              <a:gd name="connsiteY60" fmla="*/ 3262746 h 5631873"/>
              <a:gd name="connsiteX61" fmla="*/ 173186 w 519550"/>
              <a:gd name="connsiteY61" fmla="*/ 3283527 h 5631873"/>
              <a:gd name="connsiteX62" fmla="*/ 228604 w 519550"/>
              <a:gd name="connsiteY62" fmla="*/ 3290455 h 5631873"/>
              <a:gd name="connsiteX63" fmla="*/ 242459 w 519550"/>
              <a:gd name="connsiteY63" fmla="*/ 3373582 h 5631873"/>
              <a:gd name="connsiteX64" fmla="*/ 228604 w 519550"/>
              <a:gd name="connsiteY64" fmla="*/ 3415146 h 5631873"/>
              <a:gd name="connsiteX65" fmla="*/ 249386 w 519550"/>
              <a:gd name="connsiteY65" fmla="*/ 3484418 h 5631873"/>
              <a:gd name="connsiteX66" fmla="*/ 270168 w 519550"/>
              <a:gd name="connsiteY66" fmla="*/ 3532909 h 5631873"/>
              <a:gd name="connsiteX67" fmla="*/ 256313 w 519550"/>
              <a:gd name="connsiteY67" fmla="*/ 3643746 h 5631873"/>
              <a:gd name="connsiteX68" fmla="*/ 270168 w 519550"/>
              <a:gd name="connsiteY68" fmla="*/ 3719946 h 5631873"/>
              <a:gd name="connsiteX69" fmla="*/ 277095 w 519550"/>
              <a:gd name="connsiteY69" fmla="*/ 3740727 h 5631873"/>
              <a:gd name="connsiteX70" fmla="*/ 284022 w 519550"/>
              <a:gd name="connsiteY70" fmla="*/ 3768437 h 5631873"/>
              <a:gd name="connsiteX71" fmla="*/ 290950 w 519550"/>
              <a:gd name="connsiteY71" fmla="*/ 3789218 h 5631873"/>
              <a:gd name="connsiteX72" fmla="*/ 297877 w 519550"/>
              <a:gd name="connsiteY72" fmla="*/ 3816927 h 5631873"/>
              <a:gd name="connsiteX73" fmla="*/ 311731 w 519550"/>
              <a:gd name="connsiteY73" fmla="*/ 3858491 h 5631873"/>
              <a:gd name="connsiteX74" fmla="*/ 311731 w 519550"/>
              <a:gd name="connsiteY74" fmla="*/ 4191000 h 5631873"/>
              <a:gd name="connsiteX75" fmla="*/ 297877 w 519550"/>
              <a:gd name="connsiteY75" fmla="*/ 4281055 h 5631873"/>
              <a:gd name="connsiteX76" fmla="*/ 284022 w 519550"/>
              <a:gd name="connsiteY76" fmla="*/ 4350327 h 5631873"/>
              <a:gd name="connsiteX77" fmla="*/ 270168 w 519550"/>
              <a:gd name="connsiteY77" fmla="*/ 4378037 h 5631873"/>
              <a:gd name="connsiteX78" fmla="*/ 249386 w 519550"/>
              <a:gd name="connsiteY78" fmla="*/ 4447309 h 5631873"/>
              <a:gd name="connsiteX79" fmla="*/ 263241 w 519550"/>
              <a:gd name="connsiteY79" fmla="*/ 4641273 h 5631873"/>
              <a:gd name="connsiteX80" fmla="*/ 277095 w 519550"/>
              <a:gd name="connsiteY80" fmla="*/ 4682837 h 5631873"/>
              <a:gd name="connsiteX81" fmla="*/ 284022 w 519550"/>
              <a:gd name="connsiteY81" fmla="*/ 4710546 h 5631873"/>
              <a:gd name="connsiteX82" fmla="*/ 311731 w 519550"/>
              <a:gd name="connsiteY82" fmla="*/ 4752109 h 5631873"/>
              <a:gd name="connsiteX83" fmla="*/ 325586 w 519550"/>
              <a:gd name="connsiteY83" fmla="*/ 4772891 h 5631873"/>
              <a:gd name="connsiteX84" fmla="*/ 339441 w 519550"/>
              <a:gd name="connsiteY84" fmla="*/ 4814455 h 5631873"/>
              <a:gd name="connsiteX85" fmla="*/ 353295 w 519550"/>
              <a:gd name="connsiteY85" fmla="*/ 4869873 h 5631873"/>
              <a:gd name="connsiteX86" fmla="*/ 346368 w 519550"/>
              <a:gd name="connsiteY86" fmla="*/ 4911437 h 5631873"/>
              <a:gd name="connsiteX87" fmla="*/ 332513 w 519550"/>
              <a:gd name="connsiteY87" fmla="*/ 5063837 h 5631873"/>
              <a:gd name="connsiteX88" fmla="*/ 325586 w 519550"/>
              <a:gd name="connsiteY88" fmla="*/ 5084618 h 5631873"/>
              <a:gd name="connsiteX89" fmla="*/ 318659 w 519550"/>
              <a:gd name="connsiteY89" fmla="*/ 5153891 h 5631873"/>
              <a:gd name="connsiteX90" fmla="*/ 332513 w 519550"/>
              <a:gd name="connsiteY90" fmla="*/ 5264727 h 5631873"/>
              <a:gd name="connsiteX91" fmla="*/ 339441 w 519550"/>
              <a:gd name="connsiteY91" fmla="*/ 5375564 h 5631873"/>
              <a:gd name="connsiteX92" fmla="*/ 339441 w 519550"/>
              <a:gd name="connsiteY92" fmla="*/ 5430982 h 5631873"/>
              <a:gd name="connsiteX93" fmla="*/ 332513 w 519550"/>
              <a:gd name="connsiteY93" fmla="*/ 5493327 h 5631873"/>
              <a:gd name="connsiteX94" fmla="*/ 311731 w 519550"/>
              <a:gd name="connsiteY94" fmla="*/ 5507182 h 5631873"/>
              <a:gd name="connsiteX95" fmla="*/ 270168 w 519550"/>
              <a:gd name="connsiteY95" fmla="*/ 5493327 h 5631873"/>
              <a:gd name="connsiteX96" fmla="*/ 207822 w 519550"/>
              <a:gd name="connsiteY96" fmla="*/ 5430982 h 5631873"/>
              <a:gd name="connsiteX97" fmla="*/ 214750 w 519550"/>
              <a:gd name="connsiteY97" fmla="*/ 5417127 h 5631873"/>
              <a:gd name="connsiteX98" fmla="*/ 256313 w 519550"/>
              <a:gd name="connsiteY98" fmla="*/ 5479473 h 5631873"/>
              <a:gd name="connsiteX99" fmla="*/ 270168 w 519550"/>
              <a:gd name="connsiteY99" fmla="*/ 5500255 h 5631873"/>
              <a:gd name="connsiteX100" fmla="*/ 277095 w 519550"/>
              <a:gd name="connsiteY100" fmla="*/ 5521037 h 5631873"/>
              <a:gd name="connsiteX101" fmla="*/ 290950 w 519550"/>
              <a:gd name="connsiteY101" fmla="*/ 5541818 h 5631873"/>
              <a:gd name="connsiteX102" fmla="*/ 304804 w 519550"/>
              <a:gd name="connsiteY102" fmla="*/ 5569527 h 5631873"/>
              <a:gd name="connsiteX103" fmla="*/ 318659 w 519550"/>
              <a:gd name="connsiteY103" fmla="*/ 5604164 h 5631873"/>
              <a:gd name="connsiteX104" fmla="*/ 325586 w 519550"/>
              <a:gd name="connsiteY104" fmla="*/ 5624946 h 5631873"/>
              <a:gd name="connsiteX105" fmla="*/ 346368 w 519550"/>
              <a:gd name="connsiteY105" fmla="*/ 5631873 h 5631873"/>
              <a:gd name="connsiteX106" fmla="*/ 401786 w 519550"/>
              <a:gd name="connsiteY106" fmla="*/ 5597237 h 5631873"/>
              <a:gd name="connsiteX107" fmla="*/ 436422 w 519550"/>
              <a:gd name="connsiteY107" fmla="*/ 5541818 h 5631873"/>
              <a:gd name="connsiteX108" fmla="*/ 457204 w 519550"/>
              <a:gd name="connsiteY108" fmla="*/ 5507182 h 5631873"/>
              <a:gd name="connsiteX109" fmla="*/ 484913 w 519550"/>
              <a:gd name="connsiteY109" fmla="*/ 5493327 h 5631873"/>
              <a:gd name="connsiteX110" fmla="*/ 505695 w 519550"/>
              <a:gd name="connsiteY110" fmla="*/ 5500255 h 5631873"/>
              <a:gd name="connsiteX111" fmla="*/ 519550 w 519550"/>
              <a:gd name="connsiteY111" fmla="*/ 5465618 h 5631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519550" h="5631873">
                <a:moveTo>
                  <a:pt x="34641" y="0"/>
                </a:moveTo>
                <a:cubicBezTo>
                  <a:pt x="36950" y="23091"/>
                  <a:pt x="36771" y="46568"/>
                  <a:pt x="41568" y="69273"/>
                </a:cubicBezTo>
                <a:cubicBezTo>
                  <a:pt x="106074" y="374603"/>
                  <a:pt x="187175" y="676540"/>
                  <a:pt x="242459" y="983673"/>
                </a:cubicBezTo>
                <a:cubicBezTo>
                  <a:pt x="249867" y="1024831"/>
                  <a:pt x="238746" y="1067793"/>
                  <a:pt x="228604" y="1108364"/>
                </a:cubicBezTo>
                <a:cubicBezTo>
                  <a:pt x="228090" y="1110422"/>
                  <a:pt x="218411" y="1152148"/>
                  <a:pt x="214750" y="1156855"/>
                </a:cubicBezTo>
                <a:cubicBezTo>
                  <a:pt x="189201" y="1189703"/>
                  <a:pt x="180181" y="1193754"/>
                  <a:pt x="152404" y="1212273"/>
                </a:cubicBezTo>
                <a:cubicBezTo>
                  <a:pt x="139764" y="1231233"/>
                  <a:pt x="139645" y="1237186"/>
                  <a:pt x="117768" y="1246909"/>
                </a:cubicBezTo>
                <a:cubicBezTo>
                  <a:pt x="104423" y="1252840"/>
                  <a:pt x="76204" y="1260764"/>
                  <a:pt x="76204" y="1260764"/>
                </a:cubicBezTo>
                <a:cubicBezTo>
                  <a:pt x="69277" y="1267691"/>
                  <a:pt x="63394" y="1275852"/>
                  <a:pt x="55422" y="1281546"/>
                </a:cubicBezTo>
                <a:cubicBezTo>
                  <a:pt x="47019" y="1287548"/>
                  <a:pt x="36679" y="1290277"/>
                  <a:pt x="27713" y="1295400"/>
                </a:cubicBezTo>
                <a:cubicBezTo>
                  <a:pt x="20484" y="1299531"/>
                  <a:pt x="13858" y="1304637"/>
                  <a:pt x="6931" y="1309255"/>
                </a:cubicBezTo>
                <a:cubicBezTo>
                  <a:pt x="-1201" y="1333653"/>
                  <a:pt x="-5674" y="1328844"/>
                  <a:pt x="13859" y="1350818"/>
                </a:cubicBezTo>
                <a:cubicBezTo>
                  <a:pt x="26876" y="1365462"/>
                  <a:pt x="55422" y="1392382"/>
                  <a:pt x="55422" y="1392382"/>
                </a:cubicBezTo>
                <a:cubicBezTo>
                  <a:pt x="71586" y="1390073"/>
                  <a:pt x="87902" y="1388657"/>
                  <a:pt x="103913" y="1385455"/>
                </a:cubicBezTo>
                <a:cubicBezTo>
                  <a:pt x="122584" y="1381721"/>
                  <a:pt x="159331" y="1371600"/>
                  <a:pt x="159331" y="1371600"/>
                </a:cubicBezTo>
                <a:cubicBezTo>
                  <a:pt x="175495" y="1373909"/>
                  <a:pt x="192901" y="1371896"/>
                  <a:pt x="207822" y="1378527"/>
                </a:cubicBezTo>
                <a:cubicBezTo>
                  <a:pt x="218332" y="1383198"/>
                  <a:pt x="225530" y="1410869"/>
                  <a:pt x="228604" y="1420091"/>
                </a:cubicBezTo>
                <a:cubicBezTo>
                  <a:pt x="226295" y="1438564"/>
                  <a:pt x="228591" y="1458224"/>
                  <a:pt x="221677" y="1475509"/>
                </a:cubicBezTo>
                <a:cubicBezTo>
                  <a:pt x="218585" y="1483239"/>
                  <a:pt x="208547" y="1486084"/>
                  <a:pt x="200895" y="1489364"/>
                </a:cubicBezTo>
                <a:cubicBezTo>
                  <a:pt x="192144" y="1493114"/>
                  <a:pt x="182340" y="1493676"/>
                  <a:pt x="173186" y="1496291"/>
                </a:cubicBezTo>
                <a:cubicBezTo>
                  <a:pt x="166165" y="1498297"/>
                  <a:pt x="159331" y="1500909"/>
                  <a:pt x="152404" y="1503218"/>
                </a:cubicBezTo>
                <a:cubicBezTo>
                  <a:pt x="133930" y="1515535"/>
                  <a:pt x="125203" y="1519390"/>
                  <a:pt x="110841" y="1537855"/>
                </a:cubicBezTo>
                <a:cubicBezTo>
                  <a:pt x="100618" y="1550999"/>
                  <a:pt x="83131" y="1579418"/>
                  <a:pt x="83131" y="1579418"/>
                </a:cubicBezTo>
                <a:cubicBezTo>
                  <a:pt x="95307" y="1615941"/>
                  <a:pt x="82012" y="1586386"/>
                  <a:pt x="110841" y="1620982"/>
                </a:cubicBezTo>
                <a:cubicBezTo>
                  <a:pt x="123078" y="1635666"/>
                  <a:pt x="130082" y="1652539"/>
                  <a:pt x="138550" y="1669473"/>
                </a:cubicBezTo>
                <a:cubicBezTo>
                  <a:pt x="140859" y="1681018"/>
                  <a:pt x="142621" y="1692687"/>
                  <a:pt x="145477" y="1704109"/>
                </a:cubicBezTo>
                <a:cubicBezTo>
                  <a:pt x="147248" y="1711193"/>
                  <a:pt x="152404" y="1717589"/>
                  <a:pt x="152404" y="1724891"/>
                </a:cubicBezTo>
                <a:cubicBezTo>
                  <a:pt x="152404" y="1734412"/>
                  <a:pt x="148213" y="1743481"/>
                  <a:pt x="145477" y="1752600"/>
                </a:cubicBezTo>
                <a:cubicBezTo>
                  <a:pt x="141281" y="1766588"/>
                  <a:pt x="131622" y="1794164"/>
                  <a:pt x="131622" y="1794164"/>
                </a:cubicBezTo>
                <a:cubicBezTo>
                  <a:pt x="181450" y="1810773"/>
                  <a:pt x="119225" y="1794164"/>
                  <a:pt x="180113" y="1794164"/>
                </a:cubicBezTo>
                <a:cubicBezTo>
                  <a:pt x="191887" y="1794164"/>
                  <a:pt x="203204" y="1798782"/>
                  <a:pt x="214750" y="1801091"/>
                </a:cubicBezTo>
                <a:cubicBezTo>
                  <a:pt x="219368" y="1808018"/>
                  <a:pt x="224881" y="1814426"/>
                  <a:pt x="228604" y="1821873"/>
                </a:cubicBezTo>
                <a:cubicBezTo>
                  <a:pt x="247489" y="1859645"/>
                  <a:pt x="241996" y="1963643"/>
                  <a:pt x="242459" y="1967346"/>
                </a:cubicBezTo>
                <a:cubicBezTo>
                  <a:pt x="247082" y="2004327"/>
                  <a:pt x="257465" y="2000810"/>
                  <a:pt x="263241" y="2029691"/>
                </a:cubicBezTo>
                <a:cubicBezTo>
                  <a:pt x="268002" y="2053494"/>
                  <a:pt x="270574" y="2069214"/>
                  <a:pt x="277095" y="2092037"/>
                </a:cubicBezTo>
                <a:cubicBezTo>
                  <a:pt x="279101" y="2099058"/>
                  <a:pt x="282101" y="2105774"/>
                  <a:pt x="284022" y="2112818"/>
                </a:cubicBezTo>
                <a:cubicBezTo>
                  <a:pt x="289032" y="2131189"/>
                  <a:pt x="293259" y="2149764"/>
                  <a:pt x="297877" y="2168237"/>
                </a:cubicBezTo>
                <a:cubicBezTo>
                  <a:pt x="300186" y="2177473"/>
                  <a:pt x="303239" y="2186555"/>
                  <a:pt x="304804" y="2195946"/>
                </a:cubicBezTo>
                <a:lnTo>
                  <a:pt x="311731" y="2237509"/>
                </a:lnTo>
                <a:cubicBezTo>
                  <a:pt x="299879" y="2284917"/>
                  <a:pt x="307805" y="2249175"/>
                  <a:pt x="297877" y="2313709"/>
                </a:cubicBezTo>
                <a:cubicBezTo>
                  <a:pt x="295794" y="2327251"/>
                  <a:pt x="290013" y="2367007"/>
                  <a:pt x="284022" y="2382982"/>
                </a:cubicBezTo>
                <a:cubicBezTo>
                  <a:pt x="261853" y="2442100"/>
                  <a:pt x="277004" y="2383303"/>
                  <a:pt x="263241" y="2431473"/>
                </a:cubicBezTo>
                <a:cubicBezTo>
                  <a:pt x="260284" y="2441823"/>
                  <a:pt x="254920" y="2468896"/>
                  <a:pt x="249386" y="2479964"/>
                </a:cubicBezTo>
                <a:cubicBezTo>
                  <a:pt x="245663" y="2487411"/>
                  <a:pt x="240149" y="2493819"/>
                  <a:pt x="235531" y="2500746"/>
                </a:cubicBezTo>
                <a:cubicBezTo>
                  <a:pt x="214344" y="2564308"/>
                  <a:pt x="249761" y="2465358"/>
                  <a:pt x="207822" y="2549237"/>
                </a:cubicBezTo>
                <a:cubicBezTo>
                  <a:pt x="203564" y="2557752"/>
                  <a:pt x="203510" y="2567792"/>
                  <a:pt x="200895" y="2576946"/>
                </a:cubicBezTo>
                <a:cubicBezTo>
                  <a:pt x="193759" y="2601921"/>
                  <a:pt x="183953" y="2621094"/>
                  <a:pt x="173186" y="2646218"/>
                </a:cubicBezTo>
                <a:cubicBezTo>
                  <a:pt x="169228" y="2666008"/>
                  <a:pt x="165204" y="2688986"/>
                  <a:pt x="159331" y="2708564"/>
                </a:cubicBezTo>
                <a:cubicBezTo>
                  <a:pt x="155135" y="2722552"/>
                  <a:pt x="148341" y="2735807"/>
                  <a:pt x="145477" y="2750127"/>
                </a:cubicBezTo>
                <a:cubicBezTo>
                  <a:pt x="135348" y="2800775"/>
                  <a:pt x="140215" y="2773108"/>
                  <a:pt x="131622" y="2833255"/>
                </a:cubicBezTo>
                <a:cubicBezTo>
                  <a:pt x="133931" y="2863273"/>
                  <a:pt x="135032" y="2893409"/>
                  <a:pt x="138550" y="2923309"/>
                </a:cubicBezTo>
                <a:cubicBezTo>
                  <a:pt x="139662" y="2932764"/>
                  <a:pt x="142862" y="2941864"/>
                  <a:pt x="145477" y="2951018"/>
                </a:cubicBezTo>
                <a:cubicBezTo>
                  <a:pt x="150439" y="2968387"/>
                  <a:pt x="156535" y="2983951"/>
                  <a:pt x="166259" y="2999509"/>
                </a:cubicBezTo>
                <a:cubicBezTo>
                  <a:pt x="172378" y="3009299"/>
                  <a:pt x="180922" y="3017427"/>
                  <a:pt x="187041" y="3027218"/>
                </a:cubicBezTo>
                <a:cubicBezTo>
                  <a:pt x="192514" y="3035975"/>
                  <a:pt x="195772" y="3045961"/>
                  <a:pt x="200895" y="3054927"/>
                </a:cubicBezTo>
                <a:cubicBezTo>
                  <a:pt x="205026" y="3062156"/>
                  <a:pt x="210132" y="3068782"/>
                  <a:pt x="214750" y="3075709"/>
                </a:cubicBezTo>
                <a:lnTo>
                  <a:pt x="228604" y="3117273"/>
                </a:lnTo>
                <a:cubicBezTo>
                  <a:pt x="230913" y="3124200"/>
                  <a:pt x="233760" y="3130971"/>
                  <a:pt x="235531" y="3138055"/>
                </a:cubicBezTo>
                <a:cubicBezTo>
                  <a:pt x="244230" y="3172848"/>
                  <a:pt x="239448" y="3156732"/>
                  <a:pt x="249386" y="3186546"/>
                </a:cubicBezTo>
                <a:cubicBezTo>
                  <a:pt x="247077" y="3193473"/>
                  <a:pt x="246942" y="3201563"/>
                  <a:pt x="242459" y="3207327"/>
                </a:cubicBezTo>
                <a:cubicBezTo>
                  <a:pt x="216908" y="3240177"/>
                  <a:pt x="207892" y="3244226"/>
                  <a:pt x="180113" y="3262746"/>
                </a:cubicBezTo>
                <a:cubicBezTo>
                  <a:pt x="177804" y="3269673"/>
                  <a:pt x="170474" y="3276748"/>
                  <a:pt x="173186" y="3283527"/>
                </a:cubicBezTo>
                <a:cubicBezTo>
                  <a:pt x="183002" y="3308066"/>
                  <a:pt x="215166" y="3293143"/>
                  <a:pt x="228604" y="3290455"/>
                </a:cubicBezTo>
                <a:cubicBezTo>
                  <a:pt x="271651" y="3304803"/>
                  <a:pt x="256793" y="3292358"/>
                  <a:pt x="242459" y="3373582"/>
                </a:cubicBezTo>
                <a:cubicBezTo>
                  <a:pt x="239921" y="3387964"/>
                  <a:pt x="228604" y="3415146"/>
                  <a:pt x="228604" y="3415146"/>
                </a:cubicBezTo>
                <a:cubicBezTo>
                  <a:pt x="233576" y="3435036"/>
                  <a:pt x="240952" y="3467550"/>
                  <a:pt x="249386" y="3484418"/>
                </a:cubicBezTo>
                <a:cubicBezTo>
                  <a:pt x="266507" y="3518658"/>
                  <a:pt x="259976" y="3502330"/>
                  <a:pt x="270168" y="3532909"/>
                </a:cubicBezTo>
                <a:cubicBezTo>
                  <a:pt x="265550" y="3569855"/>
                  <a:pt x="250191" y="3607020"/>
                  <a:pt x="256313" y="3643746"/>
                </a:cubicBezTo>
                <a:cubicBezTo>
                  <a:pt x="259399" y="3662261"/>
                  <a:pt x="265330" y="3700594"/>
                  <a:pt x="270168" y="3719946"/>
                </a:cubicBezTo>
                <a:cubicBezTo>
                  <a:pt x="271939" y="3727030"/>
                  <a:pt x="275089" y="3733706"/>
                  <a:pt x="277095" y="3740727"/>
                </a:cubicBezTo>
                <a:cubicBezTo>
                  <a:pt x="279710" y="3749882"/>
                  <a:pt x="281406" y="3759282"/>
                  <a:pt x="284022" y="3768437"/>
                </a:cubicBezTo>
                <a:cubicBezTo>
                  <a:pt x="286028" y="3775458"/>
                  <a:pt x="288944" y="3782197"/>
                  <a:pt x="290950" y="3789218"/>
                </a:cubicBezTo>
                <a:cubicBezTo>
                  <a:pt x="293566" y="3798372"/>
                  <a:pt x="295141" y="3807808"/>
                  <a:pt x="297877" y="3816927"/>
                </a:cubicBezTo>
                <a:cubicBezTo>
                  <a:pt x="302073" y="3830915"/>
                  <a:pt x="311731" y="3858491"/>
                  <a:pt x="311731" y="3858491"/>
                </a:cubicBezTo>
                <a:cubicBezTo>
                  <a:pt x="331422" y="3996311"/>
                  <a:pt x="322720" y="3916294"/>
                  <a:pt x="311731" y="4191000"/>
                </a:cubicBezTo>
                <a:cubicBezTo>
                  <a:pt x="309167" y="4255105"/>
                  <a:pt x="307410" y="4236568"/>
                  <a:pt x="297877" y="4281055"/>
                </a:cubicBezTo>
                <a:cubicBezTo>
                  <a:pt x="292943" y="4304080"/>
                  <a:pt x="294552" y="4329265"/>
                  <a:pt x="284022" y="4350327"/>
                </a:cubicBezTo>
                <a:cubicBezTo>
                  <a:pt x="279404" y="4359564"/>
                  <a:pt x="274003" y="4368449"/>
                  <a:pt x="270168" y="4378037"/>
                </a:cubicBezTo>
                <a:cubicBezTo>
                  <a:pt x="258922" y="4406153"/>
                  <a:pt x="256191" y="4420087"/>
                  <a:pt x="249386" y="4447309"/>
                </a:cubicBezTo>
                <a:cubicBezTo>
                  <a:pt x="251423" y="4494164"/>
                  <a:pt x="247083" y="4582026"/>
                  <a:pt x="263241" y="4641273"/>
                </a:cubicBezTo>
                <a:cubicBezTo>
                  <a:pt x="267084" y="4655362"/>
                  <a:pt x="273553" y="4668669"/>
                  <a:pt x="277095" y="4682837"/>
                </a:cubicBezTo>
                <a:cubicBezTo>
                  <a:pt x="279404" y="4692073"/>
                  <a:pt x="279764" y="4702031"/>
                  <a:pt x="284022" y="4710546"/>
                </a:cubicBezTo>
                <a:cubicBezTo>
                  <a:pt x="291469" y="4725439"/>
                  <a:pt x="302495" y="4738255"/>
                  <a:pt x="311731" y="4752109"/>
                </a:cubicBezTo>
                <a:cubicBezTo>
                  <a:pt x="316349" y="4759036"/>
                  <a:pt x="322953" y="4764993"/>
                  <a:pt x="325586" y="4772891"/>
                </a:cubicBezTo>
                <a:cubicBezTo>
                  <a:pt x="330204" y="4786746"/>
                  <a:pt x="335429" y="4800413"/>
                  <a:pt x="339441" y="4814455"/>
                </a:cubicBezTo>
                <a:cubicBezTo>
                  <a:pt x="344672" y="4832764"/>
                  <a:pt x="353295" y="4869873"/>
                  <a:pt x="353295" y="4869873"/>
                </a:cubicBezTo>
                <a:cubicBezTo>
                  <a:pt x="350986" y="4883728"/>
                  <a:pt x="347700" y="4897455"/>
                  <a:pt x="346368" y="4911437"/>
                </a:cubicBezTo>
                <a:cubicBezTo>
                  <a:pt x="340948" y="4968353"/>
                  <a:pt x="343131" y="5010748"/>
                  <a:pt x="332513" y="5063837"/>
                </a:cubicBezTo>
                <a:cubicBezTo>
                  <a:pt x="331081" y="5070997"/>
                  <a:pt x="327895" y="5077691"/>
                  <a:pt x="325586" y="5084618"/>
                </a:cubicBezTo>
                <a:cubicBezTo>
                  <a:pt x="323277" y="5107709"/>
                  <a:pt x="318659" y="5130685"/>
                  <a:pt x="318659" y="5153891"/>
                </a:cubicBezTo>
                <a:cubicBezTo>
                  <a:pt x="318659" y="5187191"/>
                  <a:pt x="326809" y="5230505"/>
                  <a:pt x="332513" y="5264727"/>
                </a:cubicBezTo>
                <a:cubicBezTo>
                  <a:pt x="334822" y="5301673"/>
                  <a:pt x="335931" y="5338713"/>
                  <a:pt x="339441" y="5375564"/>
                </a:cubicBezTo>
                <a:cubicBezTo>
                  <a:pt x="344395" y="5427577"/>
                  <a:pt x="352203" y="5392694"/>
                  <a:pt x="339441" y="5430982"/>
                </a:cubicBezTo>
                <a:cubicBezTo>
                  <a:pt x="337132" y="5451764"/>
                  <a:pt x="339659" y="5473676"/>
                  <a:pt x="332513" y="5493327"/>
                </a:cubicBezTo>
                <a:cubicBezTo>
                  <a:pt x="329668" y="5501151"/>
                  <a:pt x="320057" y="5507182"/>
                  <a:pt x="311731" y="5507182"/>
                </a:cubicBezTo>
                <a:cubicBezTo>
                  <a:pt x="297127" y="5507182"/>
                  <a:pt x="270168" y="5493327"/>
                  <a:pt x="270168" y="5493327"/>
                </a:cubicBezTo>
                <a:lnTo>
                  <a:pt x="207822" y="5430982"/>
                </a:lnTo>
                <a:cubicBezTo>
                  <a:pt x="180308" y="5403468"/>
                  <a:pt x="177538" y="5407824"/>
                  <a:pt x="214750" y="5417127"/>
                </a:cubicBezTo>
                <a:lnTo>
                  <a:pt x="256313" y="5479473"/>
                </a:lnTo>
                <a:lnTo>
                  <a:pt x="270168" y="5500255"/>
                </a:lnTo>
                <a:cubicBezTo>
                  <a:pt x="272477" y="5507182"/>
                  <a:pt x="273829" y="5514506"/>
                  <a:pt x="277095" y="5521037"/>
                </a:cubicBezTo>
                <a:cubicBezTo>
                  <a:pt x="280818" y="5528483"/>
                  <a:pt x="286819" y="5534590"/>
                  <a:pt x="290950" y="5541818"/>
                </a:cubicBezTo>
                <a:cubicBezTo>
                  <a:pt x="296073" y="5550784"/>
                  <a:pt x="300610" y="5560091"/>
                  <a:pt x="304804" y="5569527"/>
                </a:cubicBezTo>
                <a:cubicBezTo>
                  <a:pt x="309854" y="5580890"/>
                  <a:pt x="314293" y="5592521"/>
                  <a:pt x="318659" y="5604164"/>
                </a:cubicBezTo>
                <a:cubicBezTo>
                  <a:pt x="321223" y="5611001"/>
                  <a:pt x="320423" y="5619783"/>
                  <a:pt x="325586" y="5624946"/>
                </a:cubicBezTo>
                <a:cubicBezTo>
                  <a:pt x="330749" y="5630109"/>
                  <a:pt x="339441" y="5629564"/>
                  <a:pt x="346368" y="5631873"/>
                </a:cubicBezTo>
                <a:cubicBezTo>
                  <a:pt x="368314" y="5620899"/>
                  <a:pt x="383803" y="5615220"/>
                  <a:pt x="401786" y="5597237"/>
                </a:cubicBezTo>
                <a:cubicBezTo>
                  <a:pt x="422839" y="5576184"/>
                  <a:pt x="422703" y="5566511"/>
                  <a:pt x="436422" y="5541818"/>
                </a:cubicBezTo>
                <a:cubicBezTo>
                  <a:pt x="442961" y="5530048"/>
                  <a:pt x="447683" y="5516703"/>
                  <a:pt x="457204" y="5507182"/>
                </a:cubicBezTo>
                <a:cubicBezTo>
                  <a:pt x="464506" y="5499880"/>
                  <a:pt x="475677" y="5497945"/>
                  <a:pt x="484913" y="5493327"/>
                </a:cubicBezTo>
                <a:cubicBezTo>
                  <a:pt x="491840" y="5495636"/>
                  <a:pt x="499993" y="5504817"/>
                  <a:pt x="505695" y="5500255"/>
                </a:cubicBezTo>
                <a:cubicBezTo>
                  <a:pt x="515405" y="5492487"/>
                  <a:pt x="519550" y="5465618"/>
                  <a:pt x="519550" y="5465618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2230581" y="935182"/>
            <a:ext cx="907473" cy="4980709"/>
          </a:xfrm>
          <a:custGeom>
            <a:avLst/>
            <a:gdLst>
              <a:gd name="connsiteX0" fmla="*/ 0 w 907473"/>
              <a:gd name="connsiteY0" fmla="*/ 69273 h 4980709"/>
              <a:gd name="connsiteX1" fmla="*/ 69273 w 907473"/>
              <a:gd name="connsiteY1" fmla="*/ 48491 h 4980709"/>
              <a:gd name="connsiteX2" fmla="*/ 110837 w 907473"/>
              <a:gd name="connsiteY2" fmla="*/ 13855 h 4980709"/>
              <a:gd name="connsiteX3" fmla="*/ 187037 w 907473"/>
              <a:gd name="connsiteY3" fmla="*/ 6927 h 4980709"/>
              <a:gd name="connsiteX4" fmla="*/ 228600 w 907473"/>
              <a:gd name="connsiteY4" fmla="*/ 0 h 4980709"/>
              <a:gd name="connsiteX5" fmla="*/ 318655 w 907473"/>
              <a:gd name="connsiteY5" fmla="*/ 20782 h 4980709"/>
              <a:gd name="connsiteX6" fmla="*/ 339437 w 907473"/>
              <a:gd name="connsiteY6" fmla="*/ 34637 h 4980709"/>
              <a:gd name="connsiteX7" fmla="*/ 346364 w 907473"/>
              <a:gd name="connsiteY7" fmla="*/ 55418 h 4980709"/>
              <a:gd name="connsiteX8" fmla="*/ 381000 w 907473"/>
              <a:gd name="connsiteY8" fmla="*/ 90055 h 4980709"/>
              <a:gd name="connsiteX9" fmla="*/ 387928 w 907473"/>
              <a:gd name="connsiteY9" fmla="*/ 110837 h 4980709"/>
              <a:gd name="connsiteX10" fmla="*/ 401782 w 907473"/>
              <a:gd name="connsiteY10" fmla="*/ 166255 h 4980709"/>
              <a:gd name="connsiteX11" fmla="*/ 408710 w 907473"/>
              <a:gd name="connsiteY11" fmla="*/ 214746 h 4980709"/>
              <a:gd name="connsiteX12" fmla="*/ 429491 w 907473"/>
              <a:gd name="connsiteY12" fmla="*/ 290946 h 4980709"/>
              <a:gd name="connsiteX13" fmla="*/ 436419 w 907473"/>
              <a:gd name="connsiteY13" fmla="*/ 318655 h 4980709"/>
              <a:gd name="connsiteX14" fmla="*/ 464128 w 907473"/>
              <a:gd name="connsiteY14" fmla="*/ 360218 h 4980709"/>
              <a:gd name="connsiteX15" fmla="*/ 471055 w 907473"/>
              <a:gd name="connsiteY15" fmla="*/ 381000 h 4980709"/>
              <a:gd name="connsiteX16" fmla="*/ 471055 w 907473"/>
              <a:gd name="connsiteY16" fmla="*/ 609600 h 4980709"/>
              <a:gd name="connsiteX17" fmla="*/ 464128 w 907473"/>
              <a:gd name="connsiteY17" fmla="*/ 644237 h 4980709"/>
              <a:gd name="connsiteX18" fmla="*/ 450273 w 907473"/>
              <a:gd name="connsiteY18" fmla="*/ 741218 h 4980709"/>
              <a:gd name="connsiteX19" fmla="*/ 443346 w 907473"/>
              <a:gd name="connsiteY19" fmla="*/ 762000 h 4980709"/>
              <a:gd name="connsiteX20" fmla="*/ 429491 w 907473"/>
              <a:gd name="connsiteY20" fmla="*/ 817418 h 4980709"/>
              <a:gd name="connsiteX21" fmla="*/ 408710 w 907473"/>
              <a:gd name="connsiteY21" fmla="*/ 914400 h 4980709"/>
              <a:gd name="connsiteX22" fmla="*/ 401782 w 907473"/>
              <a:gd name="connsiteY22" fmla="*/ 942109 h 4980709"/>
              <a:gd name="connsiteX23" fmla="*/ 387928 w 907473"/>
              <a:gd name="connsiteY23" fmla="*/ 969818 h 4980709"/>
              <a:gd name="connsiteX24" fmla="*/ 381000 w 907473"/>
              <a:gd name="connsiteY24" fmla="*/ 990600 h 4980709"/>
              <a:gd name="connsiteX25" fmla="*/ 360219 w 907473"/>
              <a:gd name="connsiteY25" fmla="*/ 1046018 h 4980709"/>
              <a:gd name="connsiteX26" fmla="*/ 353291 w 907473"/>
              <a:gd name="connsiteY26" fmla="*/ 1073727 h 4980709"/>
              <a:gd name="connsiteX27" fmla="*/ 332510 w 907473"/>
              <a:gd name="connsiteY27" fmla="*/ 1129146 h 4980709"/>
              <a:gd name="connsiteX28" fmla="*/ 304800 w 907473"/>
              <a:gd name="connsiteY28" fmla="*/ 1184564 h 4980709"/>
              <a:gd name="connsiteX29" fmla="*/ 277091 w 907473"/>
              <a:gd name="connsiteY29" fmla="*/ 1219200 h 4980709"/>
              <a:gd name="connsiteX30" fmla="*/ 270164 w 907473"/>
              <a:gd name="connsiteY30" fmla="*/ 1239982 h 4980709"/>
              <a:gd name="connsiteX31" fmla="*/ 242455 w 907473"/>
              <a:gd name="connsiteY31" fmla="*/ 1281546 h 4980709"/>
              <a:gd name="connsiteX32" fmla="*/ 221673 w 907473"/>
              <a:gd name="connsiteY32" fmla="*/ 1330037 h 4980709"/>
              <a:gd name="connsiteX33" fmla="*/ 207819 w 907473"/>
              <a:gd name="connsiteY33" fmla="*/ 1357746 h 4980709"/>
              <a:gd name="connsiteX34" fmla="*/ 187037 w 907473"/>
              <a:gd name="connsiteY34" fmla="*/ 1371600 h 4980709"/>
              <a:gd name="connsiteX35" fmla="*/ 138546 w 907473"/>
              <a:gd name="connsiteY35" fmla="*/ 1440873 h 4980709"/>
              <a:gd name="connsiteX36" fmla="*/ 131619 w 907473"/>
              <a:gd name="connsiteY36" fmla="*/ 1461655 h 4980709"/>
              <a:gd name="connsiteX37" fmla="*/ 103910 w 907473"/>
              <a:gd name="connsiteY37" fmla="*/ 1503218 h 4980709"/>
              <a:gd name="connsiteX38" fmla="*/ 90055 w 907473"/>
              <a:gd name="connsiteY38" fmla="*/ 1565564 h 4980709"/>
              <a:gd name="connsiteX39" fmla="*/ 76200 w 907473"/>
              <a:gd name="connsiteY39" fmla="*/ 1607127 h 4980709"/>
              <a:gd name="connsiteX40" fmla="*/ 69273 w 907473"/>
              <a:gd name="connsiteY40" fmla="*/ 1627909 h 4980709"/>
              <a:gd name="connsiteX41" fmla="*/ 83128 w 907473"/>
              <a:gd name="connsiteY41" fmla="*/ 1454727 h 4980709"/>
              <a:gd name="connsiteX42" fmla="*/ 76200 w 907473"/>
              <a:gd name="connsiteY42" fmla="*/ 1475509 h 4980709"/>
              <a:gd name="connsiteX43" fmla="*/ 62346 w 907473"/>
              <a:gd name="connsiteY43" fmla="*/ 1530927 h 4980709"/>
              <a:gd name="connsiteX44" fmla="*/ 69273 w 907473"/>
              <a:gd name="connsiteY44" fmla="*/ 1607127 h 4980709"/>
              <a:gd name="connsiteX45" fmla="*/ 90055 w 907473"/>
              <a:gd name="connsiteY45" fmla="*/ 1586346 h 4980709"/>
              <a:gd name="connsiteX46" fmla="*/ 110837 w 907473"/>
              <a:gd name="connsiteY46" fmla="*/ 1579418 h 4980709"/>
              <a:gd name="connsiteX47" fmla="*/ 131619 w 907473"/>
              <a:gd name="connsiteY47" fmla="*/ 1565564 h 4980709"/>
              <a:gd name="connsiteX48" fmla="*/ 152400 w 907473"/>
              <a:gd name="connsiteY48" fmla="*/ 1537855 h 4980709"/>
              <a:gd name="connsiteX49" fmla="*/ 200891 w 907473"/>
              <a:gd name="connsiteY49" fmla="*/ 1503218 h 4980709"/>
              <a:gd name="connsiteX50" fmla="*/ 242455 w 907473"/>
              <a:gd name="connsiteY50" fmla="*/ 1510146 h 4980709"/>
              <a:gd name="connsiteX51" fmla="*/ 200891 w 907473"/>
              <a:gd name="connsiteY51" fmla="*/ 1517073 h 4980709"/>
              <a:gd name="connsiteX52" fmla="*/ 180110 w 907473"/>
              <a:gd name="connsiteY52" fmla="*/ 1537855 h 4980709"/>
              <a:gd name="connsiteX53" fmla="*/ 138546 w 907473"/>
              <a:gd name="connsiteY53" fmla="*/ 1551709 h 4980709"/>
              <a:gd name="connsiteX54" fmla="*/ 117764 w 907473"/>
              <a:gd name="connsiteY54" fmla="*/ 1565564 h 4980709"/>
              <a:gd name="connsiteX55" fmla="*/ 83128 w 907473"/>
              <a:gd name="connsiteY55" fmla="*/ 1607127 h 4980709"/>
              <a:gd name="connsiteX56" fmla="*/ 76200 w 907473"/>
              <a:gd name="connsiteY56" fmla="*/ 1627909 h 4980709"/>
              <a:gd name="connsiteX57" fmla="*/ 96982 w 907473"/>
              <a:gd name="connsiteY57" fmla="*/ 1614055 h 4980709"/>
              <a:gd name="connsiteX58" fmla="*/ 117764 w 907473"/>
              <a:gd name="connsiteY58" fmla="*/ 1620982 h 4980709"/>
              <a:gd name="connsiteX59" fmla="*/ 145473 w 907473"/>
              <a:gd name="connsiteY59" fmla="*/ 1627909 h 4980709"/>
              <a:gd name="connsiteX60" fmla="*/ 166255 w 907473"/>
              <a:gd name="connsiteY60" fmla="*/ 1641764 h 4980709"/>
              <a:gd name="connsiteX61" fmla="*/ 200891 w 907473"/>
              <a:gd name="connsiteY61" fmla="*/ 1648691 h 4980709"/>
              <a:gd name="connsiteX62" fmla="*/ 221673 w 907473"/>
              <a:gd name="connsiteY62" fmla="*/ 1655618 h 4980709"/>
              <a:gd name="connsiteX63" fmla="*/ 284019 w 907473"/>
              <a:gd name="connsiteY63" fmla="*/ 1641764 h 4980709"/>
              <a:gd name="connsiteX64" fmla="*/ 311728 w 907473"/>
              <a:gd name="connsiteY64" fmla="*/ 1627909 h 4980709"/>
              <a:gd name="connsiteX65" fmla="*/ 332510 w 907473"/>
              <a:gd name="connsiteY65" fmla="*/ 1620982 h 4980709"/>
              <a:gd name="connsiteX66" fmla="*/ 353291 w 907473"/>
              <a:gd name="connsiteY66" fmla="*/ 1607127 h 4980709"/>
              <a:gd name="connsiteX67" fmla="*/ 415637 w 907473"/>
              <a:gd name="connsiteY67" fmla="*/ 1593273 h 4980709"/>
              <a:gd name="connsiteX68" fmla="*/ 491837 w 907473"/>
              <a:gd name="connsiteY68" fmla="*/ 1600200 h 4980709"/>
              <a:gd name="connsiteX69" fmla="*/ 547255 w 907473"/>
              <a:gd name="connsiteY69" fmla="*/ 1620982 h 4980709"/>
              <a:gd name="connsiteX70" fmla="*/ 574964 w 907473"/>
              <a:gd name="connsiteY70" fmla="*/ 1627909 h 4980709"/>
              <a:gd name="connsiteX71" fmla="*/ 623455 w 907473"/>
              <a:gd name="connsiteY71" fmla="*/ 1641764 h 4980709"/>
              <a:gd name="connsiteX72" fmla="*/ 671946 w 907473"/>
              <a:gd name="connsiteY72" fmla="*/ 1648691 h 4980709"/>
              <a:gd name="connsiteX73" fmla="*/ 713510 w 907473"/>
              <a:gd name="connsiteY73" fmla="*/ 1662546 h 4980709"/>
              <a:gd name="connsiteX74" fmla="*/ 755073 w 907473"/>
              <a:gd name="connsiteY74" fmla="*/ 1697182 h 4980709"/>
              <a:gd name="connsiteX75" fmla="*/ 782782 w 907473"/>
              <a:gd name="connsiteY75" fmla="*/ 1738746 h 4980709"/>
              <a:gd name="connsiteX76" fmla="*/ 810491 w 907473"/>
              <a:gd name="connsiteY76" fmla="*/ 1780309 h 4980709"/>
              <a:gd name="connsiteX77" fmla="*/ 838200 w 907473"/>
              <a:gd name="connsiteY77" fmla="*/ 1821873 h 4980709"/>
              <a:gd name="connsiteX78" fmla="*/ 852055 w 907473"/>
              <a:gd name="connsiteY78" fmla="*/ 1842655 h 4980709"/>
              <a:gd name="connsiteX79" fmla="*/ 865910 w 907473"/>
              <a:gd name="connsiteY79" fmla="*/ 1877291 h 4980709"/>
              <a:gd name="connsiteX80" fmla="*/ 893619 w 907473"/>
              <a:gd name="connsiteY80" fmla="*/ 1939637 h 4980709"/>
              <a:gd name="connsiteX81" fmla="*/ 907473 w 907473"/>
              <a:gd name="connsiteY81" fmla="*/ 2022764 h 4980709"/>
              <a:gd name="connsiteX82" fmla="*/ 900546 w 907473"/>
              <a:gd name="connsiteY82" fmla="*/ 2223655 h 4980709"/>
              <a:gd name="connsiteX83" fmla="*/ 893619 w 907473"/>
              <a:gd name="connsiteY83" fmla="*/ 2265218 h 4980709"/>
              <a:gd name="connsiteX84" fmla="*/ 872837 w 907473"/>
              <a:gd name="connsiteY84" fmla="*/ 2327564 h 4980709"/>
              <a:gd name="connsiteX85" fmla="*/ 845128 w 907473"/>
              <a:gd name="connsiteY85" fmla="*/ 2382982 h 4980709"/>
              <a:gd name="connsiteX86" fmla="*/ 831273 w 907473"/>
              <a:gd name="connsiteY86" fmla="*/ 2424546 h 4980709"/>
              <a:gd name="connsiteX87" fmla="*/ 824346 w 907473"/>
              <a:gd name="connsiteY87" fmla="*/ 2445327 h 4980709"/>
              <a:gd name="connsiteX88" fmla="*/ 803564 w 907473"/>
              <a:gd name="connsiteY88" fmla="*/ 2542309 h 4980709"/>
              <a:gd name="connsiteX89" fmla="*/ 796637 w 907473"/>
              <a:gd name="connsiteY89" fmla="*/ 2570018 h 4980709"/>
              <a:gd name="connsiteX90" fmla="*/ 755073 w 907473"/>
              <a:gd name="connsiteY90" fmla="*/ 2632364 h 4980709"/>
              <a:gd name="connsiteX91" fmla="*/ 720437 w 907473"/>
              <a:gd name="connsiteY91" fmla="*/ 2673927 h 4980709"/>
              <a:gd name="connsiteX92" fmla="*/ 706582 w 907473"/>
              <a:gd name="connsiteY92" fmla="*/ 2701637 h 4980709"/>
              <a:gd name="connsiteX93" fmla="*/ 685800 w 907473"/>
              <a:gd name="connsiteY93" fmla="*/ 2722418 h 4980709"/>
              <a:gd name="connsiteX94" fmla="*/ 671946 w 907473"/>
              <a:gd name="connsiteY94" fmla="*/ 2757055 h 4980709"/>
              <a:gd name="connsiteX95" fmla="*/ 651164 w 907473"/>
              <a:gd name="connsiteY95" fmla="*/ 2784764 h 4980709"/>
              <a:gd name="connsiteX96" fmla="*/ 623455 w 907473"/>
              <a:gd name="connsiteY96" fmla="*/ 2840182 h 4980709"/>
              <a:gd name="connsiteX97" fmla="*/ 595746 w 907473"/>
              <a:gd name="connsiteY97" fmla="*/ 2895600 h 4980709"/>
              <a:gd name="connsiteX98" fmla="*/ 581891 w 907473"/>
              <a:gd name="connsiteY98" fmla="*/ 2923309 h 4980709"/>
              <a:gd name="connsiteX99" fmla="*/ 533400 w 907473"/>
              <a:gd name="connsiteY99" fmla="*/ 2985655 h 4980709"/>
              <a:gd name="connsiteX100" fmla="*/ 519546 w 907473"/>
              <a:gd name="connsiteY100" fmla="*/ 3006437 h 4980709"/>
              <a:gd name="connsiteX101" fmla="*/ 491837 w 907473"/>
              <a:gd name="connsiteY101" fmla="*/ 3041073 h 4980709"/>
              <a:gd name="connsiteX102" fmla="*/ 464128 w 907473"/>
              <a:gd name="connsiteY102" fmla="*/ 3082637 h 4980709"/>
              <a:gd name="connsiteX103" fmla="*/ 429491 w 907473"/>
              <a:gd name="connsiteY103" fmla="*/ 3131127 h 4980709"/>
              <a:gd name="connsiteX104" fmla="*/ 415637 w 907473"/>
              <a:gd name="connsiteY104" fmla="*/ 3151909 h 4980709"/>
              <a:gd name="connsiteX105" fmla="*/ 394855 w 907473"/>
              <a:gd name="connsiteY105" fmla="*/ 3179618 h 4980709"/>
              <a:gd name="connsiteX106" fmla="*/ 339437 w 907473"/>
              <a:gd name="connsiteY106" fmla="*/ 3248891 h 4980709"/>
              <a:gd name="connsiteX107" fmla="*/ 311728 w 907473"/>
              <a:gd name="connsiteY107" fmla="*/ 3318164 h 4980709"/>
              <a:gd name="connsiteX108" fmla="*/ 249382 w 907473"/>
              <a:gd name="connsiteY108" fmla="*/ 3366655 h 4980709"/>
              <a:gd name="connsiteX109" fmla="*/ 228600 w 907473"/>
              <a:gd name="connsiteY109" fmla="*/ 3380509 h 4980709"/>
              <a:gd name="connsiteX110" fmla="*/ 200891 w 907473"/>
              <a:gd name="connsiteY110" fmla="*/ 3422073 h 4980709"/>
              <a:gd name="connsiteX111" fmla="*/ 187037 w 907473"/>
              <a:gd name="connsiteY111" fmla="*/ 3442855 h 4980709"/>
              <a:gd name="connsiteX112" fmla="*/ 207819 w 907473"/>
              <a:gd name="connsiteY112" fmla="*/ 3352800 h 4980709"/>
              <a:gd name="connsiteX113" fmla="*/ 221673 w 907473"/>
              <a:gd name="connsiteY113" fmla="*/ 3325091 h 4980709"/>
              <a:gd name="connsiteX114" fmla="*/ 235528 w 907473"/>
              <a:gd name="connsiteY114" fmla="*/ 3304309 h 4980709"/>
              <a:gd name="connsiteX115" fmla="*/ 249382 w 907473"/>
              <a:gd name="connsiteY115" fmla="*/ 3269673 h 4980709"/>
              <a:gd name="connsiteX116" fmla="*/ 263237 w 907473"/>
              <a:gd name="connsiteY116" fmla="*/ 3241964 h 4980709"/>
              <a:gd name="connsiteX117" fmla="*/ 270164 w 907473"/>
              <a:gd name="connsiteY117" fmla="*/ 3207327 h 4980709"/>
              <a:gd name="connsiteX118" fmla="*/ 228600 w 907473"/>
              <a:gd name="connsiteY118" fmla="*/ 3248891 h 4980709"/>
              <a:gd name="connsiteX119" fmla="*/ 200891 w 907473"/>
              <a:gd name="connsiteY119" fmla="*/ 3276600 h 4980709"/>
              <a:gd name="connsiteX120" fmla="*/ 187037 w 907473"/>
              <a:gd name="connsiteY120" fmla="*/ 3297382 h 4980709"/>
              <a:gd name="connsiteX121" fmla="*/ 145473 w 907473"/>
              <a:gd name="connsiteY121" fmla="*/ 3352800 h 4980709"/>
              <a:gd name="connsiteX122" fmla="*/ 124691 w 907473"/>
              <a:gd name="connsiteY122" fmla="*/ 3401291 h 4980709"/>
              <a:gd name="connsiteX123" fmla="*/ 96982 w 907473"/>
              <a:gd name="connsiteY123" fmla="*/ 3470564 h 4980709"/>
              <a:gd name="connsiteX124" fmla="*/ 103910 w 907473"/>
              <a:gd name="connsiteY124" fmla="*/ 3505200 h 4980709"/>
              <a:gd name="connsiteX125" fmla="*/ 159328 w 907473"/>
              <a:gd name="connsiteY125" fmla="*/ 3532909 h 4980709"/>
              <a:gd name="connsiteX126" fmla="*/ 207819 w 907473"/>
              <a:gd name="connsiteY126" fmla="*/ 3512127 h 4980709"/>
              <a:gd name="connsiteX127" fmla="*/ 256310 w 907473"/>
              <a:gd name="connsiteY127" fmla="*/ 3477491 h 4980709"/>
              <a:gd name="connsiteX128" fmla="*/ 297873 w 907473"/>
              <a:gd name="connsiteY128" fmla="*/ 3449782 h 4980709"/>
              <a:gd name="connsiteX129" fmla="*/ 325582 w 907473"/>
              <a:gd name="connsiteY129" fmla="*/ 3456709 h 4980709"/>
              <a:gd name="connsiteX130" fmla="*/ 339437 w 907473"/>
              <a:gd name="connsiteY130" fmla="*/ 3442855 h 4980709"/>
              <a:gd name="connsiteX131" fmla="*/ 381000 w 907473"/>
              <a:gd name="connsiteY131" fmla="*/ 3429000 h 4980709"/>
              <a:gd name="connsiteX132" fmla="*/ 471055 w 907473"/>
              <a:gd name="connsiteY132" fmla="*/ 3415146 h 4980709"/>
              <a:gd name="connsiteX133" fmla="*/ 491837 w 907473"/>
              <a:gd name="connsiteY133" fmla="*/ 3408218 h 4980709"/>
              <a:gd name="connsiteX134" fmla="*/ 561110 w 907473"/>
              <a:gd name="connsiteY134" fmla="*/ 3366655 h 4980709"/>
              <a:gd name="connsiteX135" fmla="*/ 602673 w 907473"/>
              <a:gd name="connsiteY135" fmla="*/ 3352800 h 4980709"/>
              <a:gd name="connsiteX136" fmla="*/ 658091 w 907473"/>
              <a:gd name="connsiteY136" fmla="*/ 3338946 h 4980709"/>
              <a:gd name="connsiteX137" fmla="*/ 748146 w 907473"/>
              <a:gd name="connsiteY137" fmla="*/ 3352800 h 4980709"/>
              <a:gd name="connsiteX138" fmla="*/ 838200 w 907473"/>
              <a:gd name="connsiteY138" fmla="*/ 3422073 h 4980709"/>
              <a:gd name="connsiteX139" fmla="*/ 852055 w 907473"/>
              <a:gd name="connsiteY139" fmla="*/ 3449782 h 4980709"/>
              <a:gd name="connsiteX140" fmla="*/ 879764 w 907473"/>
              <a:gd name="connsiteY140" fmla="*/ 3546764 h 4980709"/>
              <a:gd name="connsiteX141" fmla="*/ 893619 w 907473"/>
              <a:gd name="connsiteY141" fmla="*/ 3636818 h 4980709"/>
              <a:gd name="connsiteX142" fmla="*/ 879764 w 907473"/>
              <a:gd name="connsiteY142" fmla="*/ 3900055 h 4980709"/>
              <a:gd name="connsiteX143" fmla="*/ 845128 w 907473"/>
              <a:gd name="connsiteY143" fmla="*/ 4066309 h 4980709"/>
              <a:gd name="connsiteX144" fmla="*/ 838200 w 907473"/>
              <a:gd name="connsiteY144" fmla="*/ 4094018 h 4980709"/>
              <a:gd name="connsiteX145" fmla="*/ 831273 w 907473"/>
              <a:gd name="connsiteY145" fmla="*/ 4114800 h 4980709"/>
              <a:gd name="connsiteX146" fmla="*/ 817419 w 907473"/>
              <a:gd name="connsiteY146" fmla="*/ 4163291 h 4980709"/>
              <a:gd name="connsiteX147" fmla="*/ 803564 w 907473"/>
              <a:gd name="connsiteY147" fmla="*/ 4232564 h 4980709"/>
              <a:gd name="connsiteX148" fmla="*/ 775855 w 907473"/>
              <a:gd name="connsiteY148" fmla="*/ 4294909 h 4980709"/>
              <a:gd name="connsiteX149" fmla="*/ 768928 w 907473"/>
              <a:gd name="connsiteY149" fmla="*/ 4329546 h 4980709"/>
              <a:gd name="connsiteX150" fmla="*/ 755073 w 907473"/>
              <a:gd name="connsiteY150" fmla="*/ 4350327 h 4980709"/>
              <a:gd name="connsiteX151" fmla="*/ 727364 w 907473"/>
              <a:gd name="connsiteY151" fmla="*/ 4398818 h 4980709"/>
              <a:gd name="connsiteX152" fmla="*/ 685800 w 907473"/>
              <a:gd name="connsiteY152" fmla="*/ 4433455 h 4980709"/>
              <a:gd name="connsiteX153" fmla="*/ 630382 w 907473"/>
              <a:gd name="connsiteY153" fmla="*/ 4488873 h 4980709"/>
              <a:gd name="connsiteX154" fmla="*/ 616528 w 907473"/>
              <a:gd name="connsiteY154" fmla="*/ 4516582 h 4980709"/>
              <a:gd name="connsiteX155" fmla="*/ 581891 w 907473"/>
              <a:gd name="connsiteY155" fmla="*/ 4565073 h 4980709"/>
              <a:gd name="connsiteX156" fmla="*/ 498764 w 907473"/>
              <a:gd name="connsiteY156" fmla="*/ 4675909 h 4980709"/>
              <a:gd name="connsiteX157" fmla="*/ 443346 w 907473"/>
              <a:gd name="connsiteY157" fmla="*/ 4738255 h 4980709"/>
              <a:gd name="connsiteX158" fmla="*/ 415637 w 907473"/>
              <a:gd name="connsiteY158" fmla="*/ 4779818 h 4980709"/>
              <a:gd name="connsiteX159" fmla="*/ 394855 w 907473"/>
              <a:gd name="connsiteY159" fmla="*/ 4814455 h 4980709"/>
              <a:gd name="connsiteX160" fmla="*/ 353291 w 907473"/>
              <a:gd name="connsiteY160" fmla="*/ 4856018 h 4980709"/>
              <a:gd name="connsiteX161" fmla="*/ 318655 w 907473"/>
              <a:gd name="connsiteY161" fmla="*/ 4883727 h 4980709"/>
              <a:gd name="connsiteX162" fmla="*/ 332510 w 907473"/>
              <a:gd name="connsiteY162" fmla="*/ 4807527 h 4980709"/>
              <a:gd name="connsiteX163" fmla="*/ 346364 w 907473"/>
              <a:gd name="connsiteY163" fmla="*/ 4738255 h 4980709"/>
              <a:gd name="connsiteX164" fmla="*/ 339437 w 907473"/>
              <a:gd name="connsiteY164" fmla="*/ 4703618 h 4980709"/>
              <a:gd name="connsiteX165" fmla="*/ 297873 w 907473"/>
              <a:gd name="connsiteY165" fmla="*/ 4731327 h 4980709"/>
              <a:gd name="connsiteX166" fmla="*/ 249382 w 907473"/>
              <a:gd name="connsiteY166" fmla="*/ 4779818 h 4980709"/>
              <a:gd name="connsiteX167" fmla="*/ 187037 w 907473"/>
              <a:gd name="connsiteY167" fmla="*/ 4856018 h 4980709"/>
              <a:gd name="connsiteX168" fmla="*/ 145473 w 907473"/>
              <a:gd name="connsiteY168" fmla="*/ 4918364 h 4980709"/>
              <a:gd name="connsiteX169" fmla="*/ 207819 w 907473"/>
              <a:gd name="connsiteY169" fmla="*/ 4966855 h 4980709"/>
              <a:gd name="connsiteX170" fmla="*/ 249382 w 907473"/>
              <a:gd name="connsiteY170" fmla="*/ 4980709 h 4980709"/>
              <a:gd name="connsiteX171" fmla="*/ 318655 w 907473"/>
              <a:gd name="connsiteY171" fmla="*/ 4973782 h 4980709"/>
              <a:gd name="connsiteX172" fmla="*/ 339437 w 907473"/>
              <a:gd name="connsiteY172" fmla="*/ 4966855 h 4980709"/>
              <a:gd name="connsiteX173" fmla="*/ 422564 w 907473"/>
              <a:gd name="connsiteY173" fmla="*/ 4953000 h 4980709"/>
              <a:gd name="connsiteX174" fmla="*/ 443346 w 907473"/>
              <a:gd name="connsiteY174" fmla="*/ 4946073 h 4980709"/>
              <a:gd name="connsiteX175" fmla="*/ 477982 w 907473"/>
              <a:gd name="connsiteY175" fmla="*/ 4939146 h 4980709"/>
              <a:gd name="connsiteX176" fmla="*/ 464128 w 907473"/>
              <a:gd name="connsiteY176" fmla="*/ 4925291 h 4980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</a:cxnLst>
            <a:rect l="l" t="t" r="r" b="b"/>
            <a:pathLst>
              <a:path w="907473" h="4980709">
                <a:moveTo>
                  <a:pt x="0" y="69273"/>
                </a:moveTo>
                <a:cubicBezTo>
                  <a:pt x="23091" y="62346"/>
                  <a:pt x="47384" y="58594"/>
                  <a:pt x="69273" y="48491"/>
                </a:cubicBezTo>
                <a:cubicBezTo>
                  <a:pt x="91733" y="38125"/>
                  <a:pt x="85480" y="19289"/>
                  <a:pt x="110837" y="13855"/>
                </a:cubicBezTo>
                <a:cubicBezTo>
                  <a:pt x="135776" y="8511"/>
                  <a:pt x="161707" y="9907"/>
                  <a:pt x="187037" y="6927"/>
                </a:cubicBezTo>
                <a:cubicBezTo>
                  <a:pt x="200986" y="5286"/>
                  <a:pt x="214746" y="2309"/>
                  <a:pt x="228600" y="0"/>
                </a:cubicBezTo>
                <a:cubicBezTo>
                  <a:pt x="305033" y="15287"/>
                  <a:pt x="275533" y="6409"/>
                  <a:pt x="318655" y="20782"/>
                </a:cubicBezTo>
                <a:cubicBezTo>
                  <a:pt x="325582" y="25400"/>
                  <a:pt x="334236" y="28136"/>
                  <a:pt x="339437" y="34637"/>
                </a:cubicBezTo>
                <a:cubicBezTo>
                  <a:pt x="343998" y="40339"/>
                  <a:pt x="343099" y="48887"/>
                  <a:pt x="346364" y="55418"/>
                </a:cubicBezTo>
                <a:cubicBezTo>
                  <a:pt x="357909" y="78508"/>
                  <a:pt x="360219" y="76200"/>
                  <a:pt x="381000" y="90055"/>
                </a:cubicBezTo>
                <a:cubicBezTo>
                  <a:pt x="383309" y="96982"/>
                  <a:pt x="386157" y="103753"/>
                  <a:pt x="387928" y="110837"/>
                </a:cubicBezTo>
                <a:cubicBezTo>
                  <a:pt x="404651" y="177726"/>
                  <a:pt x="385945" y="118741"/>
                  <a:pt x="401782" y="166255"/>
                </a:cubicBezTo>
                <a:cubicBezTo>
                  <a:pt x="404091" y="182419"/>
                  <a:pt x="405508" y="198735"/>
                  <a:pt x="408710" y="214746"/>
                </a:cubicBezTo>
                <a:cubicBezTo>
                  <a:pt x="425169" y="297042"/>
                  <a:pt x="416223" y="244509"/>
                  <a:pt x="429491" y="290946"/>
                </a:cubicBezTo>
                <a:cubicBezTo>
                  <a:pt x="432107" y="300100"/>
                  <a:pt x="432161" y="310140"/>
                  <a:pt x="436419" y="318655"/>
                </a:cubicBezTo>
                <a:cubicBezTo>
                  <a:pt x="443866" y="333548"/>
                  <a:pt x="464128" y="360218"/>
                  <a:pt x="464128" y="360218"/>
                </a:cubicBezTo>
                <a:cubicBezTo>
                  <a:pt x="466437" y="367145"/>
                  <a:pt x="470149" y="373754"/>
                  <a:pt x="471055" y="381000"/>
                </a:cubicBezTo>
                <a:cubicBezTo>
                  <a:pt x="482074" y="469160"/>
                  <a:pt x="478646" y="514703"/>
                  <a:pt x="471055" y="609600"/>
                </a:cubicBezTo>
                <a:cubicBezTo>
                  <a:pt x="470116" y="621337"/>
                  <a:pt x="465918" y="632600"/>
                  <a:pt x="464128" y="644237"/>
                </a:cubicBezTo>
                <a:cubicBezTo>
                  <a:pt x="458887" y="678303"/>
                  <a:pt x="457673" y="707916"/>
                  <a:pt x="450273" y="741218"/>
                </a:cubicBezTo>
                <a:cubicBezTo>
                  <a:pt x="448689" y="748346"/>
                  <a:pt x="445267" y="754955"/>
                  <a:pt x="443346" y="762000"/>
                </a:cubicBezTo>
                <a:cubicBezTo>
                  <a:pt x="438336" y="780370"/>
                  <a:pt x="432897" y="798684"/>
                  <a:pt x="429491" y="817418"/>
                </a:cubicBezTo>
                <a:cubicBezTo>
                  <a:pt x="401002" y="974116"/>
                  <a:pt x="427571" y="848390"/>
                  <a:pt x="408710" y="914400"/>
                </a:cubicBezTo>
                <a:cubicBezTo>
                  <a:pt x="406094" y="923554"/>
                  <a:pt x="405125" y="933195"/>
                  <a:pt x="401782" y="942109"/>
                </a:cubicBezTo>
                <a:cubicBezTo>
                  <a:pt x="398156" y="951778"/>
                  <a:pt x="391996" y="960326"/>
                  <a:pt x="387928" y="969818"/>
                </a:cubicBezTo>
                <a:cubicBezTo>
                  <a:pt x="385052" y="976530"/>
                  <a:pt x="383495" y="983738"/>
                  <a:pt x="381000" y="990600"/>
                </a:cubicBezTo>
                <a:cubicBezTo>
                  <a:pt x="374258" y="1009141"/>
                  <a:pt x="366458" y="1027302"/>
                  <a:pt x="360219" y="1046018"/>
                </a:cubicBezTo>
                <a:cubicBezTo>
                  <a:pt x="357208" y="1055050"/>
                  <a:pt x="355907" y="1064573"/>
                  <a:pt x="353291" y="1073727"/>
                </a:cubicBezTo>
                <a:cubicBezTo>
                  <a:pt x="348936" y="1088971"/>
                  <a:pt x="338000" y="1117250"/>
                  <a:pt x="332510" y="1129146"/>
                </a:cubicBezTo>
                <a:cubicBezTo>
                  <a:pt x="323855" y="1147898"/>
                  <a:pt x="317702" y="1168437"/>
                  <a:pt x="304800" y="1184564"/>
                </a:cubicBezTo>
                <a:lnTo>
                  <a:pt x="277091" y="1219200"/>
                </a:lnTo>
                <a:cubicBezTo>
                  <a:pt x="274782" y="1226127"/>
                  <a:pt x="273710" y="1233599"/>
                  <a:pt x="270164" y="1239982"/>
                </a:cubicBezTo>
                <a:cubicBezTo>
                  <a:pt x="262078" y="1254538"/>
                  <a:pt x="242455" y="1281546"/>
                  <a:pt x="242455" y="1281546"/>
                </a:cubicBezTo>
                <a:cubicBezTo>
                  <a:pt x="231077" y="1327059"/>
                  <a:pt x="242936" y="1292827"/>
                  <a:pt x="221673" y="1330037"/>
                </a:cubicBezTo>
                <a:cubicBezTo>
                  <a:pt x="216550" y="1339003"/>
                  <a:pt x="214430" y="1349813"/>
                  <a:pt x="207819" y="1357746"/>
                </a:cubicBezTo>
                <a:cubicBezTo>
                  <a:pt x="202489" y="1364142"/>
                  <a:pt x="193964" y="1366982"/>
                  <a:pt x="187037" y="1371600"/>
                </a:cubicBezTo>
                <a:cubicBezTo>
                  <a:pt x="152924" y="1422770"/>
                  <a:pt x="169319" y="1399843"/>
                  <a:pt x="138546" y="1440873"/>
                </a:cubicBezTo>
                <a:cubicBezTo>
                  <a:pt x="136237" y="1447800"/>
                  <a:pt x="135165" y="1455272"/>
                  <a:pt x="131619" y="1461655"/>
                </a:cubicBezTo>
                <a:cubicBezTo>
                  <a:pt x="123533" y="1476211"/>
                  <a:pt x="103910" y="1503218"/>
                  <a:pt x="103910" y="1503218"/>
                </a:cubicBezTo>
                <a:cubicBezTo>
                  <a:pt x="99957" y="1522983"/>
                  <a:pt x="95922" y="1546006"/>
                  <a:pt x="90055" y="1565564"/>
                </a:cubicBezTo>
                <a:cubicBezTo>
                  <a:pt x="85859" y="1579552"/>
                  <a:pt x="80818" y="1593273"/>
                  <a:pt x="76200" y="1607127"/>
                </a:cubicBezTo>
                <a:lnTo>
                  <a:pt x="69273" y="1627909"/>
                </a:lnTo>
                <a:cubicBezTo>
                  <a:pt x="79014" y="1559718"/>
                  <a:pt x="83128" y="1540882"/>
                  <a:pt x="83128" y="1454727"/>
                </a:cubicBezTo>
                <a:cubicBezTo>
                  <a:pt x="83128" y="1447425"/>
                  <a:pt x="78121" y="1468464"/>
                  <a:pt x="76200" y="1475509"/>
                </a:cubicBezTo>
                <a:cubicBezTo>
                  <a:pt x="71190" y="1493879"/>
                  <a:pt x="62346" y="1530927"/>
                  <a:pt x="62346" y="1530927"/>
                </a:cubicBezTo>
                <a:cubicBezTo>
                  <a:pt x="64655" y="1556327"/>
                  <a:pt x="57867" y="1584315"/>
                  <a:pt x="69273" y="1607127"/>
                </a:cubicBezTo>
                <a:cubicBezTo>
                  <a:pt x="73654" y="1615889"/>
                  <a:pt x="81904" y="1591780"/>
                  <a:pt x="90055" y="1586346"/>
                </a:cubicBezTo>
                <a:cubicBezTo>
                  <a:pt x="96131" y="1582296"/>
                  <a:pt x="104306" y="1582684"/>
                  <a:pt x="110837" y="1579418"/>
                </a:cubicBezTo>
                <a:cubicBezTo>
                  <a:pt x="118284" y="1575695"/>
                  <a:pt x="124692" y="1570182"/>
                  <a:pt x="131619" y="1565564"/>
                </a:cubicBezTo>
                <a:cubicBezTo>
                  <a:pt x="138546" y="1556328"/>
                  <a:pt x="144236" y="1546019"/>
                  <a:pt x="152400" y="1537855"/>
                </a:cubicBezTo>
                <a:cubicBezTo>
                  <a:pt x="160987" y="1529268"/>
                  <a:pt x="189095" y="1511082"/>
                  <a:pt x="200891" y="1503218"/>
                </a:cubicBezTo>
                <a:lnTo>
                  <a:pt x="242455" y="1510146"/>
                </a:lnTo>
                <a:cubicBezTo>
                  <a:pt x="242455" y="1524192"/>
                  <a:pt x="213726" y="1511368"/>
                  <a:pt x="200891" y="1517073"/>
                </a:cubicBezTo>
                <a:cubicBezTo>
                  <a:pt x="191939" y="1521052"/>
                  <a:pt x="188674" y="1533097"/>
                  <a:pt x="180110" y="1537855"/>
                </a:cubicBezTo>
                <a:cubicBezTo>
                  <a:pt x="167344" y="1544947"/>
                  <a:pt x="138546" y="1551709"/>
                  <a:pt x="138546" y="1551709"/>
                </a:cubicBezTo>
                <a:cubicBezTo>
                  <a:pt x="131619" y="1556327"/>
                  <a:pt x="124160" y="1560234"/>
                  <a:pt x="117764" y="1565564"/>
                </a:cubicBezTo>
                <a:cubicBezTo>
                  <a:pt x="104632" y="1576507"/>
                  <a:pt x="90913" y="1591558"/>
                  <a:pt x="83128" y="1607127"/>
                </a:cubicBezTo>
                <a:cubicBezTo>
                  <a:pt x="79862" y="1613658"/>
                  <a:pt x="69669" y="1624643"/>
                  <a:pt x="76200" y="1627909"/>
                </a:cubicBezTo>
                <a:cubicBezTo>
                  <a:pt x="83646" y="1631633"/>
                  <a:pt x="90055" y="1618673"/>
                  <a:pt x="96982" y="1614055"/>
                </a:cubicBezTo>
                <a:cubicBezTo>
                  <a:pt x="103909" y="1616364"/>
                  <a:pt x="110743" y="1618976"/>
                  <a:pt x="117764" y="1620982"/>
                </a:cubicBezTo>
                <a:cubicBezTo>
                  <a:pt x="126918" y="1623597"/>
                  <a:pt x="136722" y="1624159"/>
                  <a:pt x="145473" y="1627909"/>
                </a:cubicBezTo>
                <a:cubicBezTo>
                  <a:pt x="153125" y="1631189"/>
                  <a:pt x="158459" y="1638841"/>
                  <a:pt x="166255" y="1641764"/>
                </a:cubicBezTo>
                <a:cubicBezTo>
                  <a:pt x="177279" y="1645898"/>
                  <a:pt x="189469" y="1645835"/>
                  <a:pt x="200891" y="1648691"/>
                </a:cubicBezTo>
                <a:cubicBezTo>
                  <a:pt x="207975" y="1650462"/>
                  <a:pt x="214746" y="1653309"/>
                  <a:pt x="221673" y="1655618"/>
                </a:cubicBezTo>
                <a:cubicBezTo>
                  <a:pt x="242455" y="1651000"/>
                  <a:pt x="263671" y="1648025"/>
                  <a:pt x="284019" y="1641764"/>
                </a:cubicBezTo>
                <a:cubicBezTo>
                  <a:pt x="293889" y="1638727"/>
                  <a:pt x="302236" y="1631977"/>
                  <a:pt x="311728" y="1627909"/>
                </a:cubicBezTo>
                <a:cubicBezTo>
                  <a:pt x="318440" y="1625033"/>
                  <a:pt x="325583" y="1623291"/>
                  <a:pt x="332510" y="1620982"/>
                </a:cubicBezTo>
                <a:cubicBezTo>
                  <a:pt x="339437" y="1616364"/>
                  <a:pt x="345639" y="1610407"/>
                  <a:pt x="353291" y="1607127"/>
                </a:cubicBezTo>
                <a:cubicBezTo>
                  <a:pt x="361851" y="1603458"/>
                  <a:pt x="409473" y="1594506"/>
                  <a:pt x="415637" y="1593273"/>
                </a:cubicBezTo>
                <a:cubicBezTo>
                  <a:pt x="441037" y="1595582"/>
                  <a:pt x="466556" y="1596829"/>
                  <a:pt x="491837" y="1600200"/>
                </a:cubicBezTo>
                <a:cubicBezTo>
                  <a:pt x="528628" y="1605105"/>
                  <a:pt x="512046" y="1607779"/>
                  <a:pt x="547255" y="1620982"/>
                </a:cubicBezTo>
                <a:cubicBezTo>
                  <a:pt x="556169" y="1624325"/>
                  <a:pt x="565810" y="1625293"/>
                  <a:pt x="574964" y="1627909"/>
                </a:cubicBezTo>
                <a:cubicBezTo>
                  <a:pt x="600938" y="1635330"/>
                  <a:pt x="593669" y="1636349"/>
                  <a:pt x="623455" y="1641764"/>
                </a:cubicBezTo>
                <a:cubicBezTo>
                  <a:pt x="639519" y="1644685"/>
                  <a:pt x="655782" y="1646382"/>
                  <a:pt x="671946" y="1648691"/>
                </a:cubicBezTo>
                <a:cubicBezTo>
                  <a:pt x="685801" y="1653309"/>
                  <a:pt x="701359" y="1654445"/>
                  <a:pt x="713510" y="1662546"/>
                </a:cubicBezTo>
                <a:cubicBezTo>
                  <a:pt x="731982" y="1674861"/>
                  <a:pt x="740713" y="1678719"/>
                  <a:pt x="755073" y="1697182"/>
                </a:cubicBezTo>
                <a:cubicBezTo>
                  <a:pt x="765296" y="1710326"/>
                  <a:pt x="773546" y="1724891"/>
                  <a:pt x="782782" y="1738746"/>
                </a:cubicBezTo>
                <a:lnTo>
                  <a:pt x="810491" y="1780309"/>
                </a:lnTo>
                <a:lnTo>
                  <a:pt x="838200" y="1821873"/>
                </a:lnTo>
                <a:cubicBezTo>
                  <a:pt x="842818" y="1828800"/>
                  <a:pt x="848963" y="1834925"/>
                  <a:pt x="852055" y="1842655"/>
                </a:cubicBezTo>
                <a:cubicBezTo>
                  <a:pt x="856673" y="1854200"/>
                  <a:pt x="860764" y="1865971"/>
                  <a:pt x="865910" y="1877291"/>
                </a:cubicBezTo>
                <a:cubicBezTo>
                  <a:pt x="884001" y="1917092"/>
                  <a:pt x="884600" y="1908070"/>
                  <a:pt x="893619" y="1939637"/>
                </a:cubicBezTo>
                <a:cubicBezTo>
                  <a:pt x="903789" y="1975231"/>
                  <a:pt x="901852" y="1977796"/>
                  <a:pt x="907473" y="2022764"/>
                </a:cubicBezTo>
                <a:cubicBezTo>
                  <a:pt x="905164" y="2089728"/>
                  <a:pt x="904368" y="2156761"/>
                  <a:pt x="900546" y="2223655"/>
                </a:cubicBezTo>
                <a:cubicBezTo>
                  <a:pt x="899745" y="2237678"/>
                  <a:pt x="897238" y="2251647"/>
                  <a:pt x="893619" y="2265218"/>
                </a:cubicBezTo>
                <a:cubicBezTo>
                  <a:pt x="887975" y="2286384"/>
                  <a:pt x="878150" y="2306312"/>
                  <a:pt x="872837" y="2327564"/>
                </a:cubicBezTo>
                <a:cubicBezTo>
                  <a:pt x="863110" y="2366474"/>
                  <a:pt x="871622" y="2347657"/>
                  <a:pt x="845128" y="2382982"/>
                </a:cubicBezTo>
                <a:lnTo>
                  <a:pt x="831273" y="2424546"/>
                </a:lnTo>
                <a:cubicBezTo>
                  <a:pt x="828964" y="2431473"/>
                  <a:pt x="825876" y="2438187"/>
                  <a:pt x="824346" y="2445327"/>
                </a:cubicBezTo>
                <a:cubicBezTo>
                  <a:pt x="817419" y="2477654"/>
                  <a:pt x="810736" y="2510035"/>
                  <a:pt x="803564" y="2542309"/>
                </a:cubicBezTo>
                <a:cubicBezTo>
                  <a:pt x="801499" y="2551603"/>
                  <a:pt x="800504" y="2561318"/>
                  <a:pt x="796637" y="2570018"/>
                </a:cubicBezTo>
                <a:cubicBezTo>
                  <a:pt x="785613" y="2594823"/>
                  <a:pt x="770473" y="2610803"/>
                  <a:pt x="755073" y="2632364"/>
                </a:cubicBezTo>
                <a:cubicBezTo>
                  <a:pt x="730961" y="2666121"/>
                  <a:pt x="752782" y="2641583"/>
                  <a:pt x="720437" y="2673927"/>
                </a:cubicBezTo>
                <a:cubicBezTo>
                  <a:pt x="715819" y="2683164"/>
                  <a:pt x="712584" y="2693234"/>
                  <a:pt x="706582" y="2701637"/>
                </a:cubicBezTo>
                <a:cubicBezTo>
                  <a:pt x="700888" y="2709609"/>
                  <a:pt x="690992" y="2714111"/>
                  <a:pt x="685800" y="2722418"/>
                </a:cubicBezTo>
                <a:cubicBezTo>
                  <a:pt x="679210" y="2732963"/>
                  <a:pt x="677985" y="2746185"/>
                  <a:pt x="671946" y="2757055"/>
                </a:cubicBezTo>
                <a:cubicBezTo>
                  <a:pt x="666339" y="2767148"/>
                  <a:pt x="656981" y="2774791"/>
                  <a:pt x="651164" y="2784764"/>
                </a:cubicBezTo>
                <a:cubicBezTo>
                  <a:pt x="640757" y="2802604"/>
                  <a:pt x="632691" y="2821709"/>
                  <a:pt x="623455" y="2840182"/>
                </a:cubicBezTo>
                <a:lnTo>
                  <a:pt x="595746" y="2895600"/>
                </a:lnTo>
                <a:cubicBezTo>
                  <a:pt x="591128" y="2904836"/>
                  <a:pt x="588231" y="2915158"/>
                  <a:pt x="581891" y="2923309"/>
                </a:cubicBezTo>
                <a:cubicBezTo>
                  <a:pt x="565727" y="2944091"/>
                  <a:pt x="548004" y="2963749"/>
                  <a:pt x="533400" y="2985655"/>
                </a:cubicBezTo>
                <a:cubicBezTo>
                  <a:pt x="528782" y="2992582"/>
                  <a:pt x="524541" y="2999777"/>
                  <a:pt x="519546" y="3006437"/>
                </a:cubicBezTo>
                <a:cubicBezTo>
                  <a:pt x="510675" y="3018265"/>
                  <a:pt x="500533" y="3029116"/>
                  <a:pt x="491837" y="3041073"/>
                </a:cubicBezTo>
                <a:cubicBezTo>
                  <a:pt x="482043" y="3054539"/>
                  <a:pt x="473606" y="3068947"/>
                  <a:pt x="464128" y="3082637"/>
                </a:cubicBezTo>
                <a:cubicBezTo>
                  <a:pt x="452821" y="3098968"/>
                  <a:pt x="440882" y="3114854"/>
                  <a:pt x="429491" y="3131127"/>
                </a:cubicBezTo>
                <a:cubicBezTo>
                  <a:pt x="424717" y="3137947"/>
                  <a:pt x="420632" y="3145249"/>
                  <a:pt x="415637" y="3151909"/>
                </a:cubicBezTo>
                <a:cubicBezTo>
                  <a:pt x="408710" y="3161145"/>
                  <a:pt x="402458" y="3170929"/>
                  <a:pt x="394855" y="3179618"/>
                </a:cubicBezTo>
                <a:cubicBezTo>
                  <a:pt x="374482" y="3202901"/>
                  <a:pt x="350030" y="3217110"/>
                  <a:pt x="339437" y="3248891"/>
                </a:cubicBezTo>
                <a:cubicBezTo>
                  <a:pt x="331860" y="3271622"/>
                  <a:pt x="323559" y="3298446"/>
                  <a:pt x="311728" y="3318164"/>
                </a:cubicBezTo>
                <a:cubicBezTo>
                  <a:pt x="300876" y="3336251"/>
                  <a:pt x="262208" y="3358105"/>
                  <a:pt x="249382" y="3366655"/>
                </a:cubicBezTo>
                <a:lnTo>
                  <a:pt x="228600" y="3380509"/>
                </a:lnTo>
                <a:lnTo>
                  <a:pt x="200891" y="3422073"/>
                </a:lnTo>
                <a:lnTo>
                  <a:pt x="187037" y="3442855"/>
                </a:lnTo>
                <a:cubicBezTo>
                  <a:pt x="190811" y="3423986"/>
                  <a:pt x="202247" y="3363945"/>
                  <a:pt x="207819" y="3352800"/>
                </a:cubicBezTo>
                <a:cubicBezTo>
                  <a:pt x="212437" y="3343564"/>
                  <a:pt x="216550" y="3334057"/>
                  <a:pt x="221673" y="3325091"/>
                </a:cubicBezTo>
                <a:cubicBezTo>
                  <a:pt x="225804" y="3317862"/>
                  <a:pt x="231805" y="3311756"/>
                  <a:pt x="235528" y="3304309"/>
                </a:cubicBezTo>
                <a:cubicBezTo>
                  <a:pt x="241089" y="3293187"/>
                  <a:pt x="244332" y="3281036"/>
                  <a:pt x="249382" y="3269673"/>
                </a:cubicBezTo>
                <a:cubicBezTo>
                  <a:pt x="253576" y="3260236"/>
                  <a:pt x="258619" y="3251200"/>
                  <a:pt x="263237" y="3241964"/>
                </a:cubicBezTo>
                <a:cubicBezTo>
                  <a:pt x="265546" y="3230418"/>
                  <a:pt x="281710" y="3205018"/>
                  <a:pt x="270164" y="3207327"/>
                </a:cubicBezTo>
                <a:cubicBezTo>
                  <a:pt x="250951" y="3211169"/>
                  <a:pt x="242455" y="3235036"/>
                  <a:pt x="228600" y="3248891"/>
                </a:cubicBezTo>
                <a:cubicBezTo>
                  <a:pt x="219364" y="3258127"/>
                  <a:pt x="208136" y="3265731"/>
                  <a:pt x="200891" y="3276600"/>
                </a:cubicBezTo>
                <a:cubicBezTo>
                  <a:pt x="196273" y="3283527"/>
                  <a:pt x="192032" y="3290722"/>
                  <a:pt x="187037" y="3297382"/>
                </a:cubicBezTo>
                <a:cubicBezTo>
                  <a:pt x="137662" y="3363216"/>
                  <a:pt x="176801" y="3305809"/>
                  <a:pt x="145473" y="3352800"/>
                </a:cubicBezTo>
                <a:cubicBezTo>
                  <a:pt x="123175" y="3419696"/>
                  <a:pt x="158931" y="3315690"/>
                  <a:pt x="124691" y="3401291"/>
                </a:cubicBezTo>
                <a:cubicBezTo>
                  <a:pt x="90451" y="3486892"/>
                  <a:pt x="129474" y="3405581"/>
                  <a:pt x="96982" y="3470564"/>
                </a:cubicBezTo>
                <a:cubicBezTo>
                  <a:pt x="99291" y="3482109"/>
                  <a:pt x="95584" y="3496875"/>
                  <a:pt x="103910" y="3505200"/>
                </a:cubicBezTo>
                <a:cubicBezTo>
                  <a:pt x="118514" y="3519804"/>
                  <a:pt x="159328" y="3532909"/>
                  <a:pt x="159328" y="3532909"/>
                </a:cubicBezTo>
                <a:cubicBezTo>
                  <a:pt x="182645" y="3525137"/>
                  <a:pt x="183849" y="3525825"/>
                  <a:pt x="207819" y="3512127"/>
                </a:cubicBezTo>
                <a:cubicBezTo>
                  <a:pt x="225333" y="3502119"/>
                  <a:pt x="239793" y="3489053"/>
                  <a:pt x="256310" y="3477491"/>
                </a:cubicBezTo>
                <a:cubicBezTo>
                  <a:pt x="269951" y="3467942"/>
                  <a:pt x="297873" y="3449782"/>
                  <a:pt x="297873" y="3449782"/>
                </a:cubicBezTo>
                <a:cubicBezTo>
                  <a:pt x="307109" y="3452091"/>
                  <a:pt x="318148" y="3462656"/>
                  <a:pt x="325582" y="3456709"/>
                </a:cubicBezTo>
                <a:cubicBezTo>
                  <a:pt x="343181" y="3442630"/>
                  <a:pt x="323057" y="3393713"/>
                  <a:pt x="339437" y="3442855"/>
                </a:cubicBezTo>
                <a:cubicBezTo>
                  <a:pt x="353291" y="3438237"/>
                  <a:pt x="366680" y="3431864"/>
                  <a:pt x="381000" y="3429000"/>
                </a:cubicBezTo>
                <a:cubicBezTo>
                  <a:pt x="433892" y="3418422"/>
                  <a:pt x="403954" y="3423533"/>
                  <a:pt x="471055" y="3415146"/>
                </a:cubicBezTo>
                <a:cubicBezTo>
                  <a:pt x="477982" y="3412837"/>
                  <a:pt x="485454" y="3411764"/>
                  <a:pt x="491837" y="3408218"/>
                </a:cubicBezTo>
                <a:cubicBezTo>
                  <a:pt x="533671" y="3384976"/>
                  <a:pt x="523668" y="3381632"/>
                  <a:pt x="561110" y="3366655"/>
                </a:cubicBezTo>
                <a:cubicBezTo>
                  <a:pt x="574669" y="3361231"/>
                  <a:pt x="588353" y="3355664"/>
                  <a:pt x="602673" y="3352800"/>
                </a:cubicBezTo>
                <a:cubicBezTo>
                  <a:pt x="644470" y="3344441"/>
                  <a:pt x="626140" y="3349596"/>
                  <a:pt x="658091" y="3338946"/>
                </a:cubicBezTo>
                <a:cubicBezTo>
                  <a:pt x="667846" y="3340165"/>
                  <a:pt x="731523" y="3346755"/>
                  <a:pt x="748146" y="3352800"/>
                </a:cubicBezTo>
                <a:cubicBezTo>
                  <a:pt x="780373" y="3364519"/>
                  <a:pt x="822708" y="3391089"/>
                  <a:pt x="838200" y="3422073"/>
                </a:cubicBezTo>
                <a:lnTo>
                  <a:pt x="852055" y="3449782"/>
                </a:lnTo>
                <a:cubicBezTo>
                  <a:pt x="867668" y="3527850"/>
                  <a:pt x="847091" y="3432407"/>
                  <a:pt x="879764" y="3546764"/>
                </a:cubicBezTo>
                <a:cubicBezTo>
                  <a:pt x="886815" y="3571442"/>
                  <a:pt x="890807" y="3614325"/>
                  <a:pt x="893619" y="3636818"/>
                </a:cubicBezTo>
                <a:cubicBezTo>
                  <a:pt x="893107" y="3647579"/>
                  <a:pt x="882830" y="3874762"/>
                  <a:pt x="879764" y="3900055"/>
                </a:cubicBezTo>
                <a:cubicBezTo>
                  <a:pt x="872146" y="3962907"/>
                  <a:pt x="859653" y="4008211"/>
                  <a:pt x="845128" y="4066309"/>
                </a:cubicBezTo>
                <a:cubicBezTo>
                  <a:pt x="842819" y="4075545"/>
                  <a:pt x="841211" y="4084986"/>
                  <a:pt x="838200" y="4094018"/>
                </a:cubicBezTo>
                <a:cubicBezTo>
                  <a:pt x="835891" y="4100945"/>
                  <a:pt x="833371" y="4107806"/>
                  <a:pt x="831273" y="4114800"/>
                </a:cubicBezTo>
                <a:cubicBezTo>
                  <a:pt x="826443" y="4130902"/>
                  <a:pt x="821269" y="4146927"/>
                  <a:pt x="817419" y="4163291"/>
                </a:cubicBezTo>
                <a:cubicBezTo>
                  <a:pt x="812026" y="4186213"/>
                  <a:pt x="814095" y="4211502"/>
                  <a:pt x="803564" y="4232564"/>
                </a:cubicBezTo>
                <a:cubicBezTo>
                  <a:pt x="784149" y="4271395"/>
                  <a:pt x="793545" y="4250685"/>
                  <a:pt x="775855" y="4294909"/>
                </a:cubicBezTo>
                <a:cubicBezTo>
                  <a:pt x="773546" y="4306455"/>
                  <a:pt x="773062" y="4318521"/>
                  <a:pt x="768928" y="4329546"/>
                </a:cubicBezTo>
                <a:cubicBezTo>
                  <a:pt x="766005" y="4337341"/>
                  <a:pt x="759204" y="4343099"/>
                  <a:pt x="755073" y="4350327"/>
                </a:cubicBezTo>
                <a:cubicBezTo>
                  <a:pt x="742748" y="4371895"/>
                  <a:pt x="742713" y="4380400"/>
                  <a:pt x="727364" y="4398818"/>
                </a:cubicBezTo>
                <a:cubicBezTo>
                  <a:pt x="690655" y="4442867"/>
                  <a:pt x="723266" y="4399395"/>
                  <a:pt x="685800" y="4433455"/>
                </a:cubicBezTo>
                <a:cubicBezTo>
                  <a:pt x="666470" y="4451028"/>
                  <a:pt x="630382" y="4488873"/>
                  <a:pt x="630382" y="4488873"/>
                </a:cubicBezTo>
                <a:cubicBezTo>
                  <a:pt x="625764" y="4498109"/>
                  <a:pt x="621651" y="4507616"/>
                  <a:pt x="616528" y="4516582"/>
                </a:cubicBezTo>
                <a:cubicBezTo>
                  <a:pt x="606520" y="4534097"/>
                  <a:pt x="593453" y="4548556"/>
                  <a:pt x="581891" y="4565073"/>
                </a:cubicBezTo>
                <a:cubicBezTo>
                  <a:pt x="537539" y="4628433"/>
                  <a:pt x="565011" y="4598621"/>
                  <a:pt x="498764" y="4675909"/>
                </a:cubicBezTo>
                <a:cubicBezTo>
                  <a:pt x="449080" y="4733874"/>
                  <a:pt x="492255" y="4671005"/>
                  <a:pt x="443346" y="4738255"/>
                </a:cubicBezTo>
                <a:cubicBezTo>
                  <a:pt x="433552" y="4751721"/>
                  <a:pt x="424204" y="4765540"/>
                  <a:pt x="415637" y="4779818"/>
                </a:cubicBezTo>
                <a:cubicBezTo>
                  <a:pt x="408710" y="4791364"/>
                  <a:pt x="403381" y="4804034"/>
                  <a:pt x="394855" y="4814455"/>
                </a:cubicBezTo>
                <a:cubicBezTo>
                  <a:pt x="382448" y="4829619"/>
                  <a:pt x="364159" y="4839715"/>
                  <a:pt x="353291" y="4856018"/>
                </a:cubicBezTo>
                <a:cubicBezTo>
                  <a:pt x="335387" y="4882876"/>
                  <a:pt x="347335" y="4874167"/>
                  <a:pt x="318655" y="4883727"/>
                </a:cubicBezTo>
                <a:cubicBezTo>
                  <a:pt x="332237" y="4842981"/>
                  <a:pt x="322719" y="4876064"/>
                  <a:pt x="332510" y="4807527"/>
                </a:cubicBezTo>
                <a:cubicBezTo>
                  <a:pt x="338172" y="4767893"/>
                  <a:pt x="337949" y="4771917"/>
                  <a:pt x="346364" y="4738255"/>
                </a:cubicBezTo>
                <a:cubicBezTo>
                  <a:pt x="344055" y="4726709"/>
                  <a:pt x="348631" y="4710973"/>
                  <a:pt x="339437" y="4703618"/>
                </a:cubicBezTo>
                <a:cubicBezTo>
                  <a:pt x="318861" y="4687157"/>
                  <a:pt x="303709" y="4724843"/>
                  <a:pt x="297873" y="4731327"/>
                </a:cubicBezTo>
                <a:cubicBezTo>
                  <a:pt x="282581" y="4748318"/>
                  <a:pt x="264258" y="4762462"/>
                  <a:pt x="249382" y="4779818"/>
                </a:cubicBezTo>
                <a:cubicBezTo>
                  <a:pt x="225059" y="4808195"/>
                  <a:pt x="207168" y="4826940"/>
                  <a:pt x="187037" y="4856018"/>
                </a:cubicBezTo>
                <a:cubicBezTo>
                  <a:pt x="172820" y="4876554"/>
                  <a:pt x="145473" y="4918364"/>
                  <a:pt x="145473" y="4918364"/>
                </a:cubicBezTo>
                <a:cubicBezTo>
                  <a:pt x="178590" y="4959761"/>
                  <a:pt x="161439" y="4949990"/>
                  <a:pt x="207819" y="4966855"/>
                </a:cubicBezTo>
                <a:cubicBezTo>
                  <a:pt x="221543" y="4971846"/>
                  <a:pt x="249382" y="4980709"/>
                  <a:pt x="249382" y="4980709"/>
                </a:cubicBezTo>
                <a:cubicBezTo>
                  <a:pt x="272473" y="4978400"/>
                  <a:pt x="295719" y="4977311"/>
                  <a:pt x="318655" y="4973782"/>
                </a:cubicBezTo>
                <a:cubicBezTo>
                  <a:pt x="325872" y="4972672"/>
                  <a:pt x="332277" y="4968287"/>
                  <a:pt x="339437" y="4966855"/>
                </a:cubicBezTo>
                <a:cubicBezTo>
                  <a:pt x="366983" y="4961346"/>
                  <a:pt x="395914" y="4961883"/>
                  <a:pt x="422564" y="4953000"/>
                </a:cubicBezTo>
                <a:cubicBezTo>
                  <a:pt x="429491" y="4950691"/>
                  <a:pt x="436262" y="4947844"/>
                  <a:pt x="443346" y="4946073"/>
                </a:cubicBezTo>
                <a:cubicBezTo>
                  <a:pt x="454768" y="4943217"/>
                  <a:pt x="469657" y="4947471"/>
                  <a:pt x="477982" y="4939146"/>
                </a:cubicBezTo>
                <a:lnTo>
                  <a:pt x="464128" y="4925291"/>
                </a:lnTo>
              </a:path>
            </a:pathLst>
          </a:custGeom>
          <a:noFill/>
          <a:ln w="57150" cap="flat" cmpd="sng" algn="ctr">
            <a:solidFill>
              <a:schemeClr val="accent2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527" y="1524000"/>
            <a:ext cx="5825067" cy="457326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867400" y="2811958"/>
            <a:ext cx="561372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91000" y="2819400"/>
            <a:ext cx="561372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96200" y="2715233"/>
            <a:ext cx="591829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507946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Detailed View of </a:t>
            </a:r>
            <a:r>
              <a:rPr lang="en-US" dirty="0" err="1" smtClean="0"/>
              <a:t>Multiscalar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707752"/>
            <a:ext cx="4495800" cy="6135469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824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AvantGarde"/>
        <a:ea typeface=""/>
        <a:cs typeface=""/>
      </a:majorFont>
      <a:minorFont>
        <a:latin typeface="AvantGar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3301</TotalTime>
  <Words>606</Words>
  <Application>Microsoft Office PowerPoint</Application>
  <PresentationFormat>On-screen Show (4:3)</PresentationFormat>
  <Paragraphs>151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AvantGarde</vt:lpstr>
      <vt:lpstr>Times New Roman</vt:lpstr>
      <vt:lpstr>Blank Presentation</vt:lpstr>
      <vt:lpstr>Multiscalar Processors</vt:lpstr>
      <vt:lpstr>Conventional In-Order Processors</vt:lpstr>
      <vt:lpstr>OOO Processors</vt:lpstr>
      <vt:lpstr>Control Flow Walk: Conventional OOO</vt:lpstr>
      <vt:lpstr>Multiscalar Control Flow Graph Walk</vt:lpstr>
      <vt:lpstr>Multiscalar CFG walk</vt:lpstr>
      <vt:lpstr>Possible Microarchitecture</vt:lpstr>
      <vt:lpstr>Multiscalar Execution</vt:lpstr>
      <vt:lpstr>A More Detailed View of Multiscalar</vt:lpstr>
      <vt:lpstr>Maintaining Sequential Semantics</vt:lpstr>
      <vt:lpstr>Another Example (Manoj Franklin’s thesis)</vt:lpstr>
      <vt:lpstr>Comparison with VLIW – Uncertain Stalls?</vt:lpstr>
      <vt:lpstr>An example Program</vt:lpstr>
      <vt:lpstr>Multi-version register file</vt:lpstr>
      <vt:lpstr>Multiscalar Programs</vt:lpstr>
      <vt:lpstr>PowerPoint Presentation</vt:lpstr>
      <vt:lpstr>Memory Renaming</vt:lpstr>
      <vt:lpstr>Detecting Violations/Forwarding Values</vt:lpstr>
      <vt:lpstr>Detecting Violations/Forwarding Values</vt:lpstr>
      <vt:lpstr>Revisit Conventionally Held Assumptions</vt:lpstr>
      <vt:lpstr>Instruction Counts</vt:lpstr>
      <vt:lpstr>PowerPoint Presentation</vt:lpstr>
      <vt:lpstr>PowerPoint Presentation</vt:lpstr>
    </vt:vector>
  </TitlesOfParts>
  <Company>Northwestern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Andreas Moshovos</dc:creator>
  <cp:lastModifiedBy>Andreas Moshovos</cp:lastModifiedBy>
  <cp:revision>463</cp:revision>
  <cp:lastPrinted>2001-01-29T22:15:32Z</cp:lastPrinted>
  <dcterms:created xsi:type="dcterms:W3CDTF">2001-01-28T16:05:06Z</dcterms:created>
  <dcterms:modified xsi:type="dcterms:W3CDTF">2016-01-27T14:42:43Z</dcterms:modified>
</cp:coreProperties>
</file>