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58" r:id="rId5"/>
    <p:sldId id="259" r:id="rId6"/>
    <p:sldId id="260" r:id="rId7"/>
    <p:sldId id="261" r:id="rId8"/>
    <p:sldId id="262" r:id="rId9"/>
    <p:sldId id="265" r:id="rId10"/>
    <p:sldId id="263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00"/>
    <a:srgbClr val="3366F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9" autoAdjust="0"/>
    <p:restoredTop sz="94637" autoAdjust="0"/>
  </p:normalViewPr>
  <p:slideViewPr>
    <p:cSldViewPr>
      <p:cViewPr>
        <p:scale>
          <a:sx n="186" d="100"/>
          <a:sy n="186" d="100"/>
        </p:scale>
        <p:origin x="-1374" y="-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7AC25CB-6FFC-4993-8F15-AB96CBDEF41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0072279-9BEA-41E1-AF8E-B23A37D7913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46038"/>
            <a:ext cx="2286000" cy="68119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46038"/>
            <a:ext cx="6705600" cy="68119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7D89FBF-0F96-48E4-9B6B-F6951DA0E3B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6038"/>
            <a:ext cx="8458200" cy="2587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0" y="381000"/>
            <a:ext cx="9144000" cy="64770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763000" y="0"/>
            <a:ext cx="381000" cy="304800"/>
          </a:xfrm>
        </p:spPr>
        <p:txBody>
          <a:bodyPr/>
          <a:lstStyle>
            <a:lvl1pPr>
              <a:defRPr/>
            </a:lvl1pPr>
          </a:lstStyle>
          <a:p>
            <a:fld id="{09A223AE-A17C-4CB0-8634-8819F547A05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6038"/>
            <a:ext cx="8458200" cy="2587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0" y="381000"/>
            <a:ext cx="4495800" cy="6477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381000"/>
            <a:ext cx="4495800" cy="6477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8763000" y="0"/>
            <a:ext cx="381000" cy="304800"/>
          </a:xfrm>
        </p:spPr>
        <p:txBody>
          <a:bodyPr/>
          <a:lstStyle>
            <a:lvl1pPr>
              <a:defRPr/>
            </a:lvl1pPr>
          </a:lstStyle>
          <a:p>
            <a:fld id="{88E8FB6F-9AA1-430D-A8FC-8550C1F7871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A476CB8-84D8-4DD7-A7E1-21C1E6EE528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F71BE64-2247-4048-8111-A470FC4B3EF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381000"/>
            <a:ext cx="4495800" cy="6477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381000"/>
            <a:ext cx="4495800" cy="6477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BE3EF45-B9D7-4A98-9514-751A0FF11F0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0899E10-D91D-40F2-8681-B04A2D4CB1A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9940379-7789-4A71-8770-61A7487044F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9D5FF10-E700-459F-AF0C-692ABEADB30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98A89DC-16E9-415B-83E4-4A68073FA69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A7E1ABC-DBA0-41D2-9CE9-CAC01E6FE9B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3810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46038"/>
            <a:ext cx="8458200" cy="25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381000"/>
            <a:ext cx="9144000" cy="647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63000" y="0"/>
            <a:ext cx="381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D2DC91A9-30C0-4B03-9904-6ACDC4C084E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rtl="0" fontAlgn="base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realworldtech.com/page.cfm?ArticleID=RWT091810191937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Introduction to CUDA Programming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2133600"/>
            <a:ext cx="8686800" cy="24384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600" b="1" dirty="0" smtClean="0">
                <a:solidFill>
                  <a:srgbClr val="0000FF"/>
                </a:solidFill>
              </a:rPr>
              <a:t>Intel’s Sandy Bridge Architecture</a:t>
            </a:r>
            <a:endParaRPr lang="en-US" sz="3600" b="1" dirty="0">
              <a:solidFill>
                <a:srgbClr val="0000FF"/>
              </a:solidFill>
            </a:endParaRPr>
          </a:p>
          <a:p>
            <a:pPr>
              <a:lnSpc>
                <a:spcPct val="80000"/>
              </a:lnSpc>
            </a:pPr>
            <a:endParaRPr lang="en-US" sz="3600" b="1" dirty="0">
              <a:solidFill>
                <a:srgbClr val="0000FF"/>
              </a:solidFill>
            </a:endParaRPr>
          </a:p>
          <a:p>
            <a:pPr>
              <a:lnSpc>
                <a:spcPct val="80000"/>
              </a:lnSpc>
            </a:pPr>
            <a:r>
              <a:rPr lang="en-US" sz="2000" dirty="0"/>
              <a:t>Andreas </a:t>
            </a:r>
            <a:r>
              <a:rPr lang="en-US" sz="2000" dirty="0" err="1"/>
              <a:t>Moshovos</a:t>
            </a:r>
            <a:endParaRPr lang="en-US" sz="2000" dirty="0"/>
          </a:p>
          <a:p>
            <a:pPr>
              <a:lnSpc>
                <a:spcPct val="80000"/>
              </a:lnSpc>
            </a:pPr>
            <a:r>
              <a:rPr lang="en-US" sz="2000" dirty="0"/>
              <a:t>Winter </a:t>
            </a:r>
            <a:r>
              <a:rPr lang="en-US" sz="2000" dirty="0" smtClean="0"/>
              <a:t>2012</a:t>
            </a:r>
            <a:endParaRPr lang="en-US" sz="2000" dirty="0"/>
          </a:p>
          <a:p>
            <a:pPr>
              <a:lnSpc>
                <a:spcPct val="80000"/>
              </a:lnSpc>
            </a:pPr>
            <a:r>
              <a:rPr lang="en-US" sz="2000" dirty="0" smtClean="0"/>
              <a:t>Based on David </a:t>
            </a:r>
            <a:r>
              <a:rPr lang="en-US" sz="2000" dirty="0" err="1" smtClean="0"/>
              <a:t>Kanter’s</a:t>
            </a:r>
            <a:r>
              <a:rPr lang="en-US" sz="2000" dirty="0" smtClean="0"/>
              <a:t> article: </a:t>
            </a:r>
            <a:r>
              <a:rPr lang="en-US" sz="2000" dirty="0" smtClean="0">
                <a:hlinkClick r:id="rId2"/>
              </a:rPr>
              <a:t>http://realworldtech.com/page.cfm?ArticleID=RWT091810191937</a:t>
            </a:r>
            <a:endParaRPr lang="en-US" sz="2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Overall Core Architecture</a:t>
            </a:r>
            <a:endParaRPr lang="en-US" dirty="0"/>
          </a:p>
        </p:txBody>
      </p:sp>
      <p:pic>
        <p:nvPicPr>
          <p:cNvPr id="1034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77360" y="381000"/>
            <a:ext cx="4189279" cy="647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Chip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32nm</a:t>
            </a:r>
            <a:endParaRPr lang="en-US" dirty="0"/>
          </a:p>
        </p:txBody>
      </p:sp>
      <p:pic>
        <p:nvPicPr>
          <p:cNvPr id="9728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24138" y="1509713"/>
            <a:ext cx="3895725" cy="3838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Overall Core Architecture</a:t>
            </a:r>
            <a:endParaRPr lang="en-US" dirty="0"/>
          </a:p>
        </p:txBody>
      </p:sp>
      <p:pic>
        <p:nvPicPr>
          <p:cNvPr id="1034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77360" y="381000"/>
            <a:ext cx="4189279" cy="647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Core Architecture – Instruction Fetch</a:t>
            </a:r>
            <a:endParaRPr lang="en-US" dirty="0"/>
          </a:p>
        </p:txBody>
      </p:sp>
      <p:pic>
        <p:nvPicPr>
          <p:cNvPr id="9830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85837" y="2143125"/>
            <a:ext cx="7172325" cy="295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Instruction Decode</a:t>
            </a:r>
            <a:endParaRPr lang="en-US" dirty="0"/>
          </a:p>
        </p:txBody>
      </p:sp>
      <p:pic>
        <p:nvPicPr>
          <p:cNvPr id="9933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38250" y="2238375"/>
            <a:ext cx="6667500" cy="276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Out-of-Order Execution</a:t>
            </a:r>
            <a:endParaRPr lang="en-US" dirty="0"/>
          </a:p>
        </p:txBody>
      </p:sp>
      <p:pic>
        <p:nvPicPr>
          <p:cNvPr id="10035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57262" y="2162175"/>
            <a:ext cx="7229475" cy="291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smtClean="0"/>
              <a:t>Execution Units – Scalar, SIMD, FP and AVX (vector)</a:t>
            </a:r>
            <a:endParaRPr lang="en-US" sz="2400" dirty="0"/>
          </a:p>
        </p:txBody>
      </p:sp>
      <p:pic>
        <p:nvPicPr>
          <p:cNvPr id="10137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05025" y="2466975"/>
            <a:ext cx="4933950" cy="230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Access Units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40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838200"/>
            <a:ext cx="6143625" cy="394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09600" y="5562600"/>
            <a:ext cx="394210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L1 load to use latency is 4 cycles</a:t>
            </a:r>
          </a:p>
          <a:p>
            <a:r>
              <a:rPr lang="en-US" dirty="0" smtClean="0"/>
              <a:t>Banked to support multiple accesses</a:t>
            </a:r>
          </a:p>
          <a:p>
            <a:r>
              <a:rPr lang="en-US" dirty="0" smtClean="0"/>
              <a:t>	Poor man’s </a:t>
            </a:r>
            <a:r>
              <a:rPr lang="en-US" dirty="0" err="1" smtClean="0"/>
              <a:t>multiporting</a:t>
            </a:r>
            <a:r>
              <a:rPr lang="en-US" dirty="0" smtClean="0"/>
              <a:t>?</a:t>
            </a:r>
          </a:p>
          <a:p>
            <a:r>
              <a:rPr lang="en-US" dirty="0" smtClean="0"/>
              <a:t>L2 load to use latency is 12 cycles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L3 and ring interconnect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CPUs, GPU and system agent</a:t>
            </a:r>
          </a:p>
          <a:p>
            <a:pPr lvl="1"/>
            <a:r>
              <a:rPr lang="en-US" dirty="0" smtClean="0"/>
              <a:t>Communicate via a ring</a:t>
            </a:r>
          </a:p>
          <a:p>
            <a:r>
              <a:rPr lang="en-US" dirty="0" smtClean="0"/>
              <a:t>Each CPU has an 2MB 8-way SA L3 slice</a:t>
            </a:r>
          </a:p>
          <a:p>
            <a:r>
              <a:rPr lang="en-US" dirty="0" smtClean="0"/>
              <a:t>Static hash of addresses to slices</a:t>
            </a:r>
          </a:p>
          <a:p>
            <a:r>
              <a:rPr lang="en-US" dirty="0" smtClean="0"/>
              <a:t>Latency varies: which core to which slice</a:t>
            </a:r>
          </a:p>
          <a:p>
            <a:pPr lvl="1"/>
            <a:r>
              <a:rPr lang="en-US" dirty="0" smtClean="0"/>
              <a:t>26-31 cycles</a:t>
            </a:r>
          </a:p>
          <a:p>
            <a:r>
              <a:rPr lang="en-US" dirty="0" smtClean="0"/>
              <a:t>Max bandwidth: 435.2GB/s at 3.4Ghz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arrow" w="lg" len="med"/>
          <a:tailEnd type="arrow" w="lg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arrow" w="lg" len="med"/>
          <a:tailEnd type="arrow" w="lg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532</TotalTime>
  <Words>113</Words>
  <Application>Microsoft Office PowerPoint</Application>
  <PresentationFormat>On-screen Show (4:3)</PresentationFormat>
  <Paragraphs>27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Default Design</vt:lpstr>
      <vt:lpstr>Introduction to CUDA Programming</vt:lpstr>
      <vt:lpstr>Chip Architecture</vt:lpstr>
      <vt:lpstr>Overall Core Architecture</vt:lpstr>
      <vt:lpstr>Core Architecture – Instruction Fetch</vt:lpstr>
      <vt:lpstr>Instruction Decode</vt:lpstr>
      <vt:lpstr>Out-of-Order Execution</vt:lpstr>
      <vt:lpstr>Execution Units – Scalar, SIMD, FP and AVX (vector)</vt:lpstr>
      <vt:lpstr>Memory Access Units</vt:lpstr>
      <vt:lpstr>L3 and ring interconnect</vt:lpstr>
      <vt:lpstr>Overall Core Architecture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CUDA Programming</dc:title>
  <dc:creator>owner</dc:creator>
  <cp:lastModifiedBy>bongo</cp:lastModifiedBy>
  <cp:revision>230</cp:revision>
  <dcterms:created xsi:type="dcterms:W3CDTF">2009-01-18T21:53:17Z</dcterms:created>
  <dcterms:modified xsi:type="dcterms:W3CDTF">2013-10-31T20:23:28Z</dcterms:modified>
</cp:coreProperties>
</file>