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8" r:id="rId2"/>
    <p:sldId id="334" r:id="rId3"/>
    <p:sldId id="313" r:id="rId4"/>
    <p:sldId id="318" r:id="rId5"/>
    <p:sldId id="320" r:id="rId6"/>
    <p:sldId id="333" r:id="rId7"/>
    <p:sldId id="325" r:id="rId8"/>
    <p:sldId id="327" r:id="rId9"/>
    <p:sldId id="329" r:id="rId10"/>
    <p:sldId id="331" r:id="rId11"/>
    <p:sldId id="335" r:id="rId12"/>
    <p:sldId id="332" r:id="rId13"/>
    <p:sldId id="302" r:id="rId14"/>
    <p:sldId id="303" r:id="rId15"/>
    <p:sldId id="306" r:id="rId16"/>
    <p:sldId id="304" r:id="rId17"/>
    <p:sldId id="336" r:id="rId18"/>
    <p:sldId id="337" r:id="rId19"/>
    <p:sldId id="305" r:id="rId20"/>
    <p:sldId id="307" r:id="rId21"/>
    <p:sldId id="308" r:id="rId22"/>
    <p:sldId id="309" r:id="rId23"/>
    <p:sldId id="311" r:id="rId24"/>
    <p:sldId id="312" r:id="rId25"/>
    <p:sldId id="339" r:id="rId26"/>
    <p:sldId id="262" r:id="rId27"/>
    <p:sldId id="340" r:id="rId28"/>
    <p:sldId id="341" r:id="rId29"/>
    <p:sldId id="343" r:id="rId30"/>
    <p:sldId id="344" r:id="rId31"/>
    <p:sldId id="347" r:id="rId32"/>
    <p:sldId id="348" r:id="rId33"/>
    <p:sldId id="267" r:id="rId34"/>
    <p:sldId id="352" r:id="rId35"/>
    <p:sldId id="268" r:id="rId36"/>
    <p:sldId id="354" r:id="rId37"/>
    <p:sldId id="269" r:id="rId38"/>
    <p:sldId id="356" r:id="rId39"/>
    <p:sldId id="355" r:id="rId40"/>
    <p:sldId id="272" r:id="rId41"/>
    <p:sldId id="357" r:id="rId42"/>
    <p:sldId id="274" r:id="rId43"/>
    <p:sldId id="365" r:id="rId44"/>
    <p:sldId id="363" r:id="rId45"/>
    <p:sldId id="358" r:id="rId46"/>
    <p:sldId id="276" r:id="rId47"/>
    <p:sldId id="366" r:id="rId48"/>
    <p:sldId id="360" r:id="rId49"/>
    <p:sldId id="359" r:id="rId50"/>
    <p:sldId id="278" r:id="rId51"/>
    <p:sldId id="367" r:id="rId52"/>
    <p:sldId id="361" r:id="rId53"/>
    <p:sldId id="279" r:id="rId54"/>
    <p:sldId id="368" r:id="rId55"/>
    <p:sldId id="362" r:id="rId56"/>
    <p:sldId id="282" r:id="rId57"/>
    <p:sldId id="364" r:id="rId58"/>
    <p:sldId id="349" r:id="rId59"/>
    <p:sldId id="369" r:id="rId60"/>
    <p:sldId id="350" r:id="rId61"/>
    <p:sldId id="370" r:id="rId62"/>
    <p:sldId id="371" r:id="rId63"/>
    <p:sldId id="372" r:id="rId64"/>
    <p:sldId id="373" r:id="rId65"/>
    <p:sldId id="351" r:id="rId66"/>
    <p:sldId id="301" r:id="rId67"/>
    <p:sldId id="299" r:id="rId68"/>
    <p:sldId id="300" r:id="rId6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FFCCCC"/>
    <a:srgbClr val="FF9999"/>
    <a:srgbClr val="FF3300"/>
    <a:srgbClr val="C9DDED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04" autoAdjust="0"/>
    <p:restoredTop sz="94660"/>
  </p:normalViewPr>
  <p:slideViewPr>
    <p:cSldViewPr>
      <p:cViewPr varScale="1">
        <p:scale>
          <a:sx n="139" d="100"/>
          <a:sy n="139" d="100"/>
        </p:scale>
        <p:origin x="1272" y="7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BAD58-0BAF-44EA-8EF1-9817503E5B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131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57B976-5AC9-4EC2-8449-EFBA7CC5B1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26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9C4A7-B4CB-458E-A160-60E6E33BF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4646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2A3EF4-40FB-4CE1-95DF-E41853FF21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34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CBC76-06E5-4897-B22B-D77F03A911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080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84DED-4119-4400-A190-5A04F7A92C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937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4B09F-7813-4A17-B0BE-7FDB437E1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052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F5076-1795-431B-A100-AA12BF57A5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59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ADBC9-7A9B-4856-9A13-6C5636EC11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455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959F4-2A82-41D3-A521-DE209A01DD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021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413B0-67F4-454F-B0DC-B013BAF379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245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20C5D-5AEF-4997-B98D-BA852B44A6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59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1499A-29D8-44FD-A316-1BED8C61B6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396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FAA90AEE-6B56-4AC8-B11F-4E7B819441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50FF8D5-9F01-9DBD-6BA2-8EE71CB7EC14}"/>
              </a:ext>
            </a:extLst>
          </p:cNvPr>
          <p:cNvGrpSpPr/>
          <p:nvPr/>
        </p:nvGrpSpPr>
        <p:grpSpPr>
          <a:xfrm>
            <a:off x="269875" y="385763"/>
            <a:ext cx="8653463" cy="3994150"/>
            <a:chOff x="269875" y="385763"/>
            <a:chExt cx="8653463" cy="3994150"/>
          </a:xfrm>
        </p:grpSpPr>
        <p:sp>
          <p:nvSpPr>
            <p:cNvPr id="4098" name="Rectangle 6">
              <a:extLst>
                <a:ext uri="{FF2B5EF4-FFF2-40B4-BE49-F238E27FC236}">
                  <a16:creationId xmlns:a16="http://schemas.microsoft.com/office/drawing/2014/main" id="{1FE6E183-F87C-4771-9A16-BF7E0BC384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7850" y="2381250"/>
              <a:ext cx="190500" cy="73025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PC</a:t>
              </a:r>
            </a:p>
          </p:txBody>
        </p:sp>
        <p:sp>
          <p:nvSpPr>
            <p:cNvPr id="4099" name="Rectangle 8">
              <a:extLst>
                <a:ext uri="{FF2B5EF4-FFF2-40B4-BE49-F238E27FC236}">
                  <a16:creationId xmlns:a16="http://schemas.microsoft.com/office/drawing/2014/main" id="{0826E47E-9F49-82B5-09BF-8EEB58AFE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90688" y="2266950"/>
              <a:ext cx="1268412" cy="1190625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4100" name="Text Box 9">
              <a:extLst>
                <a:ext uri="{FF2B5EF4-FFF2-40B4-BE49-F238E27FC236}">
                  <a16:creationId xmlns:a16="http://schemas.microsoft.com/office/drawing/2014/main" id="{11F67208-68B9-25E8-D008-1E3BDF2070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7238" y="2701925"/>
              <a:ext cx="669925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latin typeface="Arial" panose="020B0604020202020204" pitchFamily="34" charset="0"/>
                </a:rPr>
                <a:t>Memory</a:t>
              </a:r>
            </a:p>
          </p:txBody>
        </p:sp>
        <p:sp>
          <p:nvSpPr>
            <p:cNvPr id="4101" name="AutoShape 11">
              <a:extLst>
                <a:ext uri="{FF2B5EF4-FFF2-40B4-BE49-F238E27FC236}">
                  <a16:creationId xmlns:a16="http://schemas.microsoft.com/office/drawing/2014/main" id="{7F01FFDE-F8B7-3DC0-989F-84D0D5B716A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1057276" y="2362200"/>
              <a:ext cx="614362" cy="192087"/>
            </a:xfrm>
            <a:custGeom>
              <a:avLst/>
              <a:gdLst>
                <a:gd name="T0" fmla="*/ 2147483646 w 21600"/>
                <a:gd name="T1" fmla="*/ 67546486 h 21600"/>
                <a:gd name="T2" fmla="*/ 2147483646 w 21600"/>
                <a:gd name="T3" fmla="*/ 135092342 h 21600"/>
                <a:gd name="T4" fmla="*/ 1767033275 w 21600"/>
                <a:gd name="T5" fmla="*/ 67546486 h 21600"/>
                <a:gd name="T6" fmla="*/ 2147483646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" name="Line 12">
              <a:extLst>
                <a:ext uri="{FF2B5EF4-FFF2-40B4-BE49-F238E27FC236}">
                  <a16:creationId xmlns:a16="http://schemas.microsoft.com/office/drawing/2014/main" id="{86B32111-A823-4B23-2FAA-899912F2B6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0500" y="2459038"/>
              <a:ext cx="2301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" name="Line 13">
              <a:extLst>
                <a:ext uri="{FF2B5EF4-FFF2-40B4-BE49-F238E27FC236}">
                  <a16:creationId xmlns:a16="http://schemas.microsoft.com/office/drawing/2014/main" id="{6967D875-84A0-8D4F-DBBC-93ECDC4CAE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98600" y="2381250"/>
              <a:ext cx="77788" cy="1539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" name="Text Box 14">
              <a:extLst>
                <a:ext uri="{FF2B5EF4-FFF2-40B4-BE49-F238E27FC236}">
                  <a16:creationId xmlns:a16="http://schemas.microsoft.com/office/drawing/2014/main" id="{CD292D51-F65F-E4D2-4E55-32517BAB73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84300" y="2228850"/>
              <a:ext cx="24130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8</a:t>
              </a:r>
            </a:p>
          </p:txBody>
        </p:sp>
        <p:cxnSp>
          <p:nvCxnSpPr>
            <p:cNvPr id="4105" name="AutoShape 15">
              <a:extLst>
                <a:ext uri="{FF2B5EF4-FFF2-40B4-BE49-F238E27FC236}">
                  <a16:creationId xmlns:a16="http://schemas.microsoft.com/office/drawing/2014/main" id="{AEAE274B-00E1-3476-DE4F-0E224E4BF323}"/>
                </a:ext>
              </a:extLst>
            </p:cNvPr>
            <p:cNvCxnSpPr>
              <a:cxnSpLocks noChangeShapeType="1"/>
              <a:stCxn id="4098" idx="3"/>
            </p:cNvCxnSpPr>
            <p:nvPr/>
          </p:nvCxnSpPr>
          <p:spPr bwMode="auto">
            <a:xfrm flipV="1">
              <a:off x="768350" y="2611438"/>
              <a:ext cx="500063" cy="134937"/>
            </a:xfrm>
            <a:prstGeom prst="bentConnector3">
              <a:avLst>
                <a:gd name="adj1" fmla="val 4984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06" name="Line 16">
              <a:extLst>
                <a:ext uri="{FF2B5EF4-FFF2-40B4-BE49-F238E27FC236}">
                  <a16:creationId xmlns:a16="http://schemas.microsoft.com/office/drawing/2014/main" id="{9AC9E545-3A26-272F-0195-21A39A8890F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4238" y="2687638"/>
              <a:ext cx="77787" cy="1539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7" name="Text Box 17">
              <a:extLst>
                <a:ext uri="{FF2B5EF4-FFF2-40B4-BE49-F238E27FC236}">
                  <a16:creationId xmlns:a16="http://schemas.microsoft.com/office/drawing/2014/main" id="{AC92AC14-FB46-B971-2956-5801DE1F9F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938" y="2535238"/>
              <a:ext cx="2413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4108" name="Text Box 18">
              <a:extLst>
                <a:ext uri="{FF2B5EF4-FFF2-40B4-BE49-F238E27FC236}">
                  <a16:creationId xmlns:a16="http://schemas.microsoft.com/office/drawing/2014/main" id="{5772BF5D-C751-DCF9-279C-1CFA9B218F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0688" y="2343150"/>
              <a:ext cx="471487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ADDR</a:t>
              </a:r>
            </a:p>
          </p:txBody>
        </p:sp>
        <p:sp>
          <p:nvSpPr>
            <p:cNvPr id="4109" name="Text Box 19">
              <a:extLst>
                <a:ext uri="{FF2B5EF4-FFF2-40B4-BE49-F238E27FC236}">
                  <a16:creationId xmlns:a16="http://schemas.microsoft.com/office/drawing/2014/main" id="{DD103104-6547-A965-9A3B-825F7D2FB1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44738" y="3149600"/>
              <a:ext cx="600075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Data_out</a:t>
              </a:r>
            </a:p>
          </p:txBody>
        </p:sp>
        <p:sp>
          <p:nvSpPr>
            <p:cNvPr id="4110" name="Text Box 20">
              <a:extLst>
                <a:ext uri="{FF2B5EF4-FFF2-40B4-BE49-F238E27FC236}">
                  <a16:creationId xmlns:a16="http://schemas.microsoft.com/office/drawing/2014/main" id="{76426996-6792-862F-5D24-55265CAAAB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2588" y="3149600"/>
              <a:ext cx="536575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Data_in</a:t>
              </a:r>
            </a:p>
          </p:txBody>
        </p:sp>
        <p:sp>
          <p:nvSpPr>
            <p:cNvPr id="4111" name="Line 21">
              <a:extLst>
                <a:ext uri="{FF2B5EF4-FFF2-40B4-BE49-F238E27FC236}">
                  <a16:creationId xmlns:a16="http://schemas.microsoft.com/office/drawing/2014/main" id="{00F7C3E5-00EC-FE18-D0B6-0780CC19BF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20875" y="2074863"/>
              <a:ext cx="0" cy="1920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2" name="Line 22">
              <a:extLst>
                <a:ext uri="{FF2B5EF4-FFF2-40B4-BE49-F238E27FC236}">
                  <a16:creationId xmlns:a16="http://schemas.microsoft.com/office/drawing/2014/main" id="{BE55565D-9517-92DB-3FA8-450EB6E4A0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9225" y="2074863"/>
              <a:ext cx="0" cy="1920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3" name="Text Box 23">
              <a:extLst>
                <a:ext uri="{FF2B5EF4-FFF2-40B4-BE49-F238E27FC236}">
                  <a16:creationId xmlns:a16="http://schemas.microsoft.com/office/drawing/2014/main" id="{D6D44310-475E-62D3-CCAB-14AA248F08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76388" y="1882775"/>
              <a:ext cx="65405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u="sng">
                  <a:latin typeface="Arial" panose="020B0604020202020204" pitchFamily="34" charset="0"/>
                </a:rPr>
                <a:t>MemRead</a:t>
              </a:r>
            </a:p>
          </p:txBody>
        </p:sp>
        <p:sp>
          <p:nvSpPr>
            <p:cNvPr id="4114" name="Text Box 24">
              <a:extLst>
                <a:ext uri="{FF2B5EF4-FFF2-40B4-BE49-F238E27FC236}">
                  <a16:creationId xmlns:a16="http://schemas.microsoft.com/office/drawing/2014/main" id="{737113FA-1C83-C8B8-DCC3-7D2FE46920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82838" y="1882775"/>
              <a:ext cx="646112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u="sng">
                  <a:latin typeface="Arial" panose="020B0604020202020204" pitchFamily="34" charset="0"/>
                </a:rPr>
                <a:t>MemWrite</a:t>
              </a:r>
            </a:p>
          </p:txBody>
        </p:sp>
        <p:sp>
          <p:nvSpPr>
            <p:cNvPr id="4115" name="Line 25">
              <a:extLst>
                <a:ext uri="{FF2B5EF4-FFF2-40B4-BE49-F238E27FC236}">
                  <a16:creationId xmlns:a16="http://schemas.microsoft.com/office/drawing/2014/main" id="{4399975E-FDFD-D4A1-E021-2B2C88BC82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2713" y="2036763"/>
              <a:ext cx="0" cy="1920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" name="Text Box 26">
              <a:extLst>
                <a:ext uri="{FF2B5EF4-FFF2-40B4-BE49-F238E27FC236}">
                  <a16:creationId xmlns:a16="http://schemas.microsoft.com/office/drawing/2014/main" id="{2C8ABA80-B011-6320-E02F-6C7CF95C0F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2200" y="1844675"/>
              <a:ext cx="547688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u="sng">
                  <a:latin typeface="Arial" panose="020B0604020202020204" pitchFamily="34" charset="0"/>
                </a:rPr>
                <a:t>AddrSel</a:t>
              </a:r>
            </a:p>
          </p:txBody>
        </p:sp>
        <p:sp>
          <p:nvSpPr>
            <p:cNvPr id="4117" name="Rectangle 27">
              <a:extLst>
                <a:ext uri="{FF2B5EF4-FFF2-40B4-BE49-F238E27FC236}">
                  <a16:creationId xmlns:a16="http://schemas.microsoft.com/office/drawing/2014/main" id="{214C7A74-8735-0F82-D640-D7E330E780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3588" y="1612900"/>
              <a:ext cx="192087" cy="1268413"/>
            </a:xfrm>
            <a:prstGeom prst="rect">
              <a:avLst/>
            </a:prstGeom>
            <a:solidFill>
              <a:srgbClr val="B2B2B2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4118" name="Text Box 28">
              <a:extLst>
                <a:ext uri="{FF2B5EF4-FFF2-40B4-BE49-F238E27FC236}">
                  <a16:creationId xmlns:a16="http://schemas.microsoft.com/office/drawing/2014/main" id="{107E718A-FD46-9068-8FB3-DBF2D1E127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38500" y="2122488"/>
              <a:ext cx="28575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IR</a:t>
              </a:r>
            </a:p>
          </p:txBody>
        </p:sp>
        <p:sp>
          <p:nvSpPr>
            <p:cNvPr id="4119" name="Rectangle 29">
              <a:extLst>
                <a:ext uri="{FF2B5EF4-FFF2-40B4-BE49-F238E27FC236}">
                  <a16:creationId xmlns:a16="http://schemas.microsoft.com/office/drawing/2014/main" id="{0A7FB493-FD38-F203-8B23-F6D42F5386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65488" y="3111500"/>
              <a:ext cx="192087" cy="614363"/>
            </a:xfrm>
            <a:prstGeom prst="rect">
              <a:avLst/>
            </a:prstGeom>
            <a:solidFill>
              <a:srgbClr val="B2B2B2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4120" name="Text Box 30">
              <a:extLst>
                <a:ext uri="{FF2B5EF4-FFF2-40B4-BE49-F238E27FC236}">
                  <a16:creationId xmlns:a16="http://schemas.microsoft.com/office/drawing/2014/main" id="{75A8C252-2DCC-729E-6D36-A6A59748D5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3127375" y="3327401"/>
              <a:ext cx="414337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MDR</a:t>
              </a:r>
            </a:p>
          </p:txBody>
        </p:sp>
        <p:cxnSp>
          <p:nvCxnSpPr>
            <p:cNvPr id="4121" name="AutoShape 31">
              <a:extLst>
                <a:ext uri="{FF2B5EF4-FFF2-40B4-BE49-F238E27FC236}">
                  <a16:creationId xmlns:a16="http://schemas.microsoft.com/office/drawing/2014/main" id="{CABA7CF0-3683-6A07-181B-D4B0DA7060C4}"/>
                </a:ext>
              </a:extLst>
            </p:cNvPr>
            <p:cNvCxnSpPr>
              <a:cxnSpLocks noChangeShapeType="1"/>
              <a:stCxn id="4109" idx="3"/>
            </p:cNvCxnSpPr>
            <p:nvPr/>
          </p:nvCxnSpPr>
          <p:spPr bwMode="auto">
            <a:xfrm>
              <a:off x="2944813" y="3257550"/>
              <a:ext cx="336550" cy="187325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22" name="Line 33">
              <a:extLst>
                <a:ext uri="{FF2B5EF4-FFF2-40B4-BE49-F238E27FC236}">
                  <a16:creationId xmlns:a16="http://schemas.microsoft.com/office/drawing/2014/main" id="{ADA0530B-47BB-B552-BEDF-7D3A387C76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11500" y="2228850"/>
              <a:ext cx="0" cy="10366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3" name="Line 34">
              <a:extLst>
                <a:ext uri="{FF2B5EF4-FFF2-40B4-BE49-F238E27FC236}">
                  <a16:creationId xmlns:a16="http://schemas.microsoft.com/office/drawing/2014/main" id="{23652B0B-A478-9A56-9837-0310033529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11500" y="2228850"/>
              <a:ext cx="1920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4" name="Line 35">
              <a:extLst>
                <a:ext uri="{FF2B5EF4-FFF2-40B4-BE49-F238E27FC236}">
                  <a16:creationId xmlns:a16="http://schemas.microsoft.com/office/drawing/2014/main" id="{BB43C53D-D231-78DC-8F5A-25458A47D8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73400" y="2917825"/>
              <a:ext cx="77788" cy="1539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5" name="Text Box 36">
              <a:extLst>
                <a:ext uri="{FF2B5EF4-FFF2-40B4-BE49-F238E27FC236}">
                  <a16:creationId xmlns:a16="http://schemas.microsoft.com/office/drawing/2014/main" id="{64CB0B17-9C56-01D4-648F-82B30A6F8E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59100" y="2765425"/>
              <a:ext cx="24130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4126" name="Rectangle 37">
              <a:extLst>
                <a:ext uri="{FF2B5EF4-FFF2-40B4-BE49-F238E27FC236}">
                  <a16:creationId xmlns:a16="http://schemas.microsoft.com/office/drawing/2014/main" id="{62AB2116-7D77-B8AF-40BF-A194E3483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2125" y="1612900"/>
              <a:ext cx="1268413" cy="1190625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4127" name="AutoShape 38">
              <a:extLst>
                <a:ext uri="{FF2B5EF4-FFF2-40B4-BE49-F238E27FC236}">
                  <a16:creationId xmlns:a16="http://schemas.microsoft.com/office/drawing/2014/main" id="{63992B04-2A2F-59E7-458C-5A20AF8F7DE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3668712" y="1671638"/>
              <a:ext cx="614363" cy="192088"/>
            </a:xfrm>
            <a:custGeom>
              <a:avLst/>
              <a:gdLst>
                <a:gd name="T0" fmla="*/ 2147483646 w 21600"/>
                <a:gd name="T1" fmla="*/ 67547585 h 21600"/>
                <a:gd name="T2" fmla="*/ 2147483646 w 21600"/>
                <a:gd name="T3" fmla="*/ 135095090 h 21600"/>
                <a:gd name="T4" fmla="*/ 1767042266 w 21600"/>
                <a:gd name="T5" fmla="*/ 67547585 h 21600"/>
                <a:gd name="T6" fmla="*/ 2147483646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8" name="Line 39">
              <a:extLst>
                <a:ext uri="{FF2B5EF4-FFF2-40B4-BE49-F238E27FC236}">
                  <a16:creationId xmlns:a16="http://schemas.microsoft.com/office/drawing/2014/main" id="{24F156E5-106D-5AEF-70EA-7CD4F8D76A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1938" y="1768475"/>
              <a:ext cx="2301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9" name="Line 40">
              <a:extLst>
                <a:ext uri="{FF2B5EF4-FFF2-40B4-BE49-F238E27FC236}">
                  <a16:creationId xmlns:a16="http://schemas.microsoft.com/office/drawing/2014/main" id="{235842DC-E77E-6647-D9A8-59FCBEAE35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10038" y="1690688"/>
              <a:ext cx="77787" cy="1539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0" name="Text Box 41">
              <a:extLst>
                <a:ext uri="{FF2B5EF4-FFF2-40B4-BE49-F238E27FC236}">
                  <a16:creationId xmlns:a16="http://schemas.microsoft.com/office/drawing/2014/main" id="{E468E2BC-BEE0-DF4B-28E9-179B2789B0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95738" y="1538288"/>
              <a:ext cx="2413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4131" name="Line 42">
              <a:extLst>
                <a:ext uri="{FF2B5EF4-FFF2-40B4-BE49-F238E27FC236}">
                  <a16:creationId xmlns:a16="http://schemas.microsoft.com/office/drawing/2014/main" id="{B2E8C752-6304-8A44-EDF1-E1B2877FF0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94150" y="1346200"/>
              <a:ext cx="0" cy="1920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2" name="Text Box 43">
              <a:extLst>
                <a:ext uri="{FF2B5EF4-FFF2-40B4-BE49-F238E27FC236}">
                  <a16:creationId xmlns:a16="http://schemas.microsoft.com/office/drawing/2014/main" id="{D1DE67BF-4723-65BB-5D80-662F11EB2F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6500" y="1154113"/>
              <a:ext cx="461963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u="sng" dirty="0" err="1">
                  <a:latin typeface="Arial" panose="020B0604020202020204" pitchFamily="34" charset="0"/>
                </a:rPr>
                <a:t>RaSel</a:t>
              </a:r>
              <a:endParaRPr lang="en-US" altLang="en-US" sz="800" u="sng" dirty="0">
                <a:latin typeface="Arial" panose="020B0604020202020204" pitchFamily="34" charset="0"/>
              </a:endParaRPr>
            </a:p>
          </p:txBody>
        </p:sp>
        <p:sp>
          <p:nvSpPr>
            <p:cNvPr id="4133" name="Line 44">
              <a:extLst>
                <a:ext uri="{FF2B5EF4-FFF2-40B4-BE49-F238E27FC236}">
                  <a16:creationId xmlns:a16="http://schemas.microsoft.com/office/drawing/2014/main" id="{2A8D54D3-467F-011C-13FB-3A074B2D0B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9663" y="1536700"/>
              <a:ext cx="2301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4" name="Line 45">
              <a:extLst>
                <a:ext uri="{FF2B5EF4-FFF2-40B4-BE49-F238E27FC236}">
                  <a16:creationId xmlns:a16="http://schemas.microsoft.com/office/drawing/2014/main" id="{5A527E41-40EA-47C0-3B7A-0E4739064A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9663" y="1536700"/>
              <a:ext cx="0" cy="1920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5" name="Line 46">
              <a:extLst>
                <a:ext uri="{FF2B5EF4-FFF2-40B4-BE49-F238E27FC236}">
                  <a16:creationId xmlns:a16="http://schemas.microsoft.com/office/drawing/2014/main" id="{82E43F1F-B675-5338-28D9-8DE983AE67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95675" y="1728788"/>
              <a:ext cx="1539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6" name="Line 47">
              <a:extLst>
                <a:ext uri="{FF2B5EF4-FFF2-40B4-BE49-F238E27FC236}">
                  <a16:creationId xmlns:a16="http://schemas.microsoft.com/office/drawing/2014/main" id="{9C55A5D9-49CE-5CD5-2950-9831E64809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25863" y="1958975"/>
              <a:ext cx="1539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7" name="Text Box 48">
              <a:extLst>
                <a:ext uri="{FF2B5EF4-FFF2-40B4-BE49-F238E27FC236}">
                  <a16:creationId xmlns:a16="http://schemas.microsoft.com/office/drawing/2014/main" id="{030BFB72-8F07-12E0-FA8A-664993E539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3463" y="1844675"/>
              <a:ext cx="24130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138" name="Line 49">
              <a:extLst>
                <a:ext uri="{FF2B5EF4-FFF2-40B4-BE49-F238E27FC236}">
                  <a16:creationId xmlns:a16="http://schemas.microsoft.com/office/drawing/2014/main" id="{74AE4144-BB58-4DBB-40B5-BC712EFC57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5675" y="2228850"/>
              <a:ext cx="8064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9" name="Line 50">
              <a:extLst>
                <a:ext uri="{FF2B5EF4-FFF2-40B4-BE49-F238E27FC236}">
                  <a16:creationId xmlns:a16="http://schemas.microsoft.com/office/drawing/2014/main" id="{120A01E3-6650-4C43-97BD-81CBFDC943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9725" y="2689225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0" name="Line 51">
              <a:extLst>
                <a:ext uri="{FF2B5EF4-FFF2-40B4-BE49-F238E27FC236}">
                  <a16:creationId xmlns:a16="http://schemas.microsoft.com/office/drawing/2014/main" id="{BE8388CD-2DFD-18D6-13C3-1E4EB812AC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9725" y="1766888"/>
              <a:ext cx="0" cy="9223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1" name="Text Box 52">
              <a:extLst>
                <a:ext uri="{FF2B5EF4-FFF2-40B4-BE49-F238E27FC236}">
                  <a16:creationId xmlns:a16="http://schemas.microsoft.com/office/drawing/2014/main" id="{EE69426D-1966-2705-1532-3C77AF81CC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4025" y="1652588"/>
              <a:ext cx="388938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reg1</a:t>
              </a:r>
            </a:p>
          </p:txBody>
        </p:sp>
        <p:sp>
          <p:nvSpPr>
            <p:cNvPr id="4142" name="Text Box 53">
              <a:extLst>
                <a:ext uri="{FF2B5EF4-FFF2-40B4-BE49-F238E27FC236}">
                  <a16:creationId xmlns:a16="http://schemas.microsoft.com/office/drawing/2014/main" id="{8650B456-22C1-68F4-D342-E28F23F6D6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4025" y="2112963"/>
              <a:ext cx="388938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reg2</a:t>
              </a:r>
            </a:p>
          </p:txBody>
        </p:sp>
        <p:sp>
          <p:nvSpPr>
            <p:cNvPr id="4143" name="Text Box 54">
              <a:extLst>
                <a:ext uri="{FF2B5EF4-FFF2-40B4-BE49-F238E27FC236}">
                  <a16:creationId xmlns:a16="http://schemas.microsoft.com/office/drawing/2014/main" id="{2C7E69AA-1CAB-64A4-C596-114745692B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64025" y="2573338"/>
              <a:ext cx="404813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regw</a:t>
              </a:r>
            </a:p>
          </p:txBody>
        </p:sp>
        <p:sp>
          <p:nvSpPr>
            <p:cNvPr id="4144" name="Line 55">
              <a:extLst>
                <a:ext uri="{FF2B5EF4-FFF2-40B4-BE49-F238E27FC236}">
                  <a16:creationId xmlns:a16="http://schemas.microsoft.com/office/drawing/2014/main" id="{2D621DBA-570D-E739-4779-7A22FC5D9D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17950" y="2149475"/>
              <a:ext cx="77788" cy="1539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5" name="Text Box 56">
              <a:extLst>
                <a:ext uri="{FF2B5EF4-FFF2-40B4-BE49-F238E27FC236}">
                  <a16:creationId xmlns:a16="http://schemas.microsoft.com/office/drawing/2014/main" id="{4400F0B1-786F-C118-263A-966D9AC0C3F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650" y="2036763"/>
              <a:ext cx="2413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4146" name="Text Box 57">
              <a:extLst>
                <a:ext uri="{FF2B5EF4-FFF2-40B4-BE49-F238E27FC236}">
                  <a16:creationId xmlns:a16="http://schemas.microsoft.com/office/drawing/2014/main" id="{02EF8F10-22E7-FC07-84FB-133542F0C1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57575" y="2074863"/>
              <a:ext cx="433388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IR5-4</a:t>
              </a:r>
            </a:p>
          </p:txBody>
        </p:sp>
        <p:sp>
          <p:nvSpPr>
            <p:cNvPr id="4147" name="Text Box 58">
              <a:extLst>
                <a:ext uri="{FF2B5EF4-FFF2-40B4-BE49-F238E27FC236}">
                  <a16:creationId xmlns:a16="http://schemas.microsoft.com/office/drawing/2014/main" id="{4D862600-176A-8EF0-6C52-32BB146785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19475" y="1344613"/>
              <a:ext cx="433388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IR6-7</a:t>
              </a:r>
            </a:p>
          </p:txBody>
        </p:sp>
        <p:sp>
          <p:nvSpPr>
            <p:cNvPr id="4148" name="Line 59">
              <a:extLst>
                <a:ext uri="{FF2B5EF4-FFF2-40B4-BE49-F238E27FC236}">
                  <a16:creationId xmlns:a16="http://schemas.microsoft.com/office/drawing/2014/main" id="{385F2193-C3A9-FFB1-F315-388C94258E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70538" y="1728788"/>
              <a:ext cx="2301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9" name="Line 60">
              <a:extLst>
                <a:ext uri="{FF2B5EF4-FFF2-40B4-BE49-F238E27FC236}">
                  <a16:creationId xmlns:a16="http://schemas.microsoft.com/office/drawing/2014/main" id="{310E5E7B-D698-D689-6779-FB82F73A4A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70538" y="2344738"/>
              <a:ext cx="2301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0" name="Line 61">
              <a:extLst>
                <a:ext uri="{FF2B5EF4-FFF2-40B4-BE49-F238E27FC236}">
                  <a16:creationId xmlns:a16="http://schemas.microsoft.com/office/drawing/2014/main" id="{4FF1E96D-9D64-98B0-340F-3902C54AF7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607050" y="1651000"/>
              <a:ext cx="77788" cy="1539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1" name="Text Box 62">
              <a:extLst>
                <a:ext uri="{FF2B5EF4-FFF2-40B4-BE49-F238E27FC236}">
                  <a16:creationId xmlns:a16="http://schemas.microsoft.com/office/drawing/2014/main" id="{43357507-6832-ECB2-5C80-1FBA877DC5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92750" y="1498600"/>
              <a:ext cx="24130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4152" name="Line 63">
              <a:extLst>
                <a:ext uri="{FF2B5EF4-FFF2-40B4-BE49-F238E27FC236}">
                  <a16:creationId xmlns:a16="http://schemas.microsoft.com/office/drawing/2014/main" id="{B878BC46-47C4-98FF-A677-D36E8F3E33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607050" y="2265363"/>
              <a:ext cx="77788" cy="1539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3" name="Text Box 64">
              <a:extLst>
                <a:ext uri="{FF2B5EF4-FFF2-40B4-BE49-F238E27FC236}">
                  <a16:creationId xmlns:a16="http://schemas.microsoft.com/office/drawing/2014/main" id="{58F5577A-5008-5FCF-93FA-24AFADBE5A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92750" y="2112963"/>
              <a:ext cx="2413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4154" name="Rectangle 65">
              <a:extLst>
                <a:ext uri="{FF2B5EF4-FFF2-40B4-BE49-F238E27FC236}">
                  <a16:creationId xmlns:a16="http://schemas.microsoft.com/office/drawing/2014/main" id="{7EEA4FB7-035F-5BF6-5FD7-F00C6D8D3F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00725" y="1460500"/>
              <a:ext cx="192088" cy="536575"/>
            </a:xfrm>
            <a:prstGeom prst="rect">
              <a:avLst/>
            </a:prstGeom>
            <a:solidFill>
              <a:srgbClr val="B2B2B2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4155" name="Text Box 66">
              <a:extLst>
                <a:ext uri="{FF2B5EF4-FFF2-40B4-BE49-F238E27FC236}">
                  <a16:creationId xmlns:a16="http://schemas.microsoft.com/office/drawing/2014/main" id="{5D46DF58-7444-7CEB-A7E1-CF9F162AD2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1240" y="1612900"/>
              <a:ext cx="253595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dirty="0"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4156" name="Rectangle 67">
              <a:extLst>
                <a:ext uri="{FF2B5EF4-FFF2-40B4-BE49-F238E27FC236}">
                  <a16:creationId xmlns:a16="http://schemas.microsoft.com/office/drawing/2014/main" id="{AFDC3B0B-27F4-B5B0-8EB9-AE52338137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00725" y="2112963"/>
              <a:ext cx="192088" cy="536575"/>
            </a:xfrm>
            <a:prstGeom prst="rect">
              <a:avLst/>
            </a:prstGeom>
            <a:solidFill>
              <a:srgbClr val="B2B2B2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4157" name="Text Box 68">
              <a:extLst>
                <a:ext uri="{FF2B5EF4-FFF2-40B4-BE49-F238E27FC236}">
                  <a16:creationId xmlns:a16="http://schemas.microsoft.com/office/drawing/2014/main" id="{91148636-C571-A5BE-E979-119013119C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2828" y="2265363"/>
              <a:ext cx="253595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dirty="0">
                  <a:latin typeface="Arial" panose="020B0604020202020204" pitchFamily="34" charset="0"/>
                </a:rPr>
                <a:t>B</a:t>
              </a:r>
            </a:p>
          </p:txBody>
        </p:sp>
        <p:sp>
          <p:nvSpPr>
            <p:cNvPr id="4158" name="AutoShape 69">
              <a:extLst>
                <a:ext uri="{FF2B5EF4-FFF2-40B4-BE49-F238E27FC236}">
                  <a16:creationId xmlns:a16="http://schemas.microsoft.com/office/drawing/2014/main" id="{B6F57996-D104-1DF8-95A5-3D7BC755543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6243637" y="1443038"/>
              <a:ext cx="614363" cy="192088"/>
            </a:xfrm>
            <a:custGeom>
              <a:avLst/>
              <a:gdLst>
                <a:gd name="T0" fmla="*/ 2147483646 w 21600"/>
                <a:gd name="T1" fmla="*/ 67547585 h 21600"/>
                <a:gd name="T2" fmla="*/ 2147483646 w 21600"/>
                <a:gd name="T3" fmla="*/ 135095090 h 21600"/>
                <a:gd name="T4" fmla="*/ 1767042266 w 21600"/>
                <a:gd name="T5" fmla="*/ 67547585 h 21600"/>
                <a:gd name="T6" fmla="*/ 2147483646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9" name="Line 70">
              <a:extLst>
                <a:ext uri="{FF2B5EF4-FFF2-40B4-BE49-F238E27FC236}">
                  <a16:creationId xmlns:a16="http://schemas.microsoft.com/office/drawing/2014/main" id="{0C03E42A-4562-9F49-F810-00FD62D5BD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46863" y="1539875"/>
              <a:ext cx="8064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60" name="Line 71">
              <a:extLst>
                <a:ext uri="{FF2B5EF4-FFF2-40B4-BE49-F238E27FC236}">
                  <a16:creationId xmlns:a16="http://schemas.microsoft.com/office/drawing/2014/main" id="{E2B9036E-62CE-412E-9B2B-3C4D824CE7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684963" y="1462088"/>
              <a:ext cx="77787" cy="1539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61" name="Text Box 72">
              <a:extLst>
                <a:ext uri="{FF2B5EF4-FFF2-40B4-BE49-F238E27FC236}">
                  <a16:creationId xmlns:a16="http://schemas.microsoft.com/office/drawing/2014/main" id="{90EBDA98-ED4C-3FDC-5C7A-2D41FFED46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0663" y="1309688"/>
              <a:ext cx="2413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4162" name="Line 73">
              <a:extLst>
                <a:ext uri="{FF2B5EF4-FFF2-40B4-BE49-F238E27FC236}">
                  <a16:creationId xmlns:a16="http://schemas.microsoft.com/office/drawing/2014/main" id="{DCBE207D-9A93-F62A-B05B-6D166B0669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69075" y="1117600"/>
              <a:ext cx="0" cy="1920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63" name="Text Box 74">
              <a:extLst>
                <a:ext uri="{FF2B5EF4-FFF2-40B4-BE49-F238E27FC236}">
                  <a16:creationId xmlns:a16="http://schemas.microsoft.com/office/drawing/2014/main" id="{7836EE79-8FB5-C137-CCB0-7095C2230D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32538" y="925513"/>
              <a:ext cx="439737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u="sng">
                  <a:latin typeface="Arial" panose="020B0604020202020204" pitchFamily="34" charset="0"/>
                </a:rPr>
                <a:t>ALU1</a:t>
              </a:r>
            </a:p>
          </p:txBody>
        </p:sp>
        <p:sp>
          <p:nvSpPr>
            <p:cNvPr id="4164" name="Line 75">
              <a:extLst>
                <a:ext uri="{FF2B5EF4-FFF2-40B4-BE49-F238E27FC236}">
                  <a16:creationId xmlns:a16="http://schemas.microsoft.com/office/drawing/2014/main" id="{F23996A9-F706-134C-3CE2-01391BA8BF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92813" y="1730375"/>
              <a:ext cx="4619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65" name="Line 76">
              <a:extLst>
                <a:ext uri="{FF2B5EF4-FFF2-40B4-BE49-F238E27FC236}">
                  <a16:creationId xmlns:a16="http://schemas.microsoft.com/office/drawing/2014/main" id="{AEF6371D-201C-A4F8-2B5B-75AEE1E81E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223000" y="1690688"/>
              <a:ext cx="77788" cy="1539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66" name="Text Box 77">
              <a:extLst>
                <a:ext uri="{FF2B5EF4-FFF2-40B4-BE49-F238E27FC236}">
                  <a16:creationId xmlns:a16="http://schemas.microsoft.com/office/drawing/2014/main" id="{223C36B4-141D-D966-3DE8-9F839DDF98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08700" y="1538288"/>
              <a:ext cx="2413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4167" name="Line 78">
              <a:extLst>
                <a:ext uri="{FF2B5EF4-FFF2-40B4-BE49-F238E27FC236}">
                  <a16:creationId xmlns:a16="http://schemas.microsoft.com/office/drawing/2014/main" id="{319A7D15-C2A4-F86A-4786-D8FE7C7F52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24588" y="1346200"/>
              <a:ext cx="2301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68" name="Line 79">
              <a:extLst>
                <a:ext uri="{FF2B5EF4-FFF2-40B4-BE49-F238E27FC236}">
                  <a16:creationId xmlns:a16="http://schemas.microsoft.com/office/drawing/2014/main" id="{63F091D1-4930-1754-A13C-EBF1A28553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38225" y="1114425"/>
              <a:ext cx="0" cy="14970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69" name="Line 80">
              <a:extLst>
                <a:ext uri="{FF2B5EF4-FFF2-40B4-BE49-F238E27FC236}">
                  <a16:creationId xmlns:a16="http://schemas.microsoft.com/office/drawing/2014/main" id="{0671AC92-C387-8A4E-208F-DAF6129061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38225" y="1114425"/>
              <a:ext cx="51847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70" name="Line 81">
              <a:extLst>
                <a:ext uri="{FF2B5EF4-FFF2-40B4-BE49-F238E27FC236}">
                  <a16:creationId xmlns:a16="http://schemas.microsoft.com/office/drawing/2014/main" id="{729B0FE6-0977-EEF6-D135-AFD882E5E8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24588" y="1116013"/>
              <a:ext cx="0" cy="2301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71" name="Line 82">
              <a:extLst>
                <a:ext uri="{FF2B5EF4-FFF2-40B4-BE49-F238E27FC236}">
                  <a16:creationId xmlns:a16="http://schemas.microsoft.com/office/drawing/2014/main" id="{F7697AD5-F728-85E2-70E8-13B4292D2C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68413" y="1036638"/>
              <a:ext cx="77787" cy="1539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72" name="Text Box 83">
              <a:extLst>
                <a:ext uri="{FF2B5EF4-FFF2-40B4-BE49-F238E27FC236}">
                  <a16:creationId xmlns:a16="http://schemas.microsoft.com/office/drawing/2014/main" id="{01A9A7E2-F1EE-D927-1D50-53BD6AA5FF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4113" y="884238"/>
              <a:ext cx="2413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4173" name="AutoShape 84">
              <a:extLst>
                <a:ext uri="{FF2B5EF4-FFF2-40B4-BE49-F238E27FC236}">
                  <a16:creationId xmlns:a16="http://schemas.microsoft.com/office/drawing/2014/main" id="{06505348-8633-1A97-44C7-FE38ADB2908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5782469" y="2863056"/>
              <a:ext cx="1727200" cy="306388"/>
            </a:xfrm>
            <a:custGeom>
              <a:avLst/>
              <a:gdLst>
                <a:gd name="T0" fmla="*/ 2147483646 w 21600"/>
                <a:gd name="T1" fmla="*/ 437215676 h 21600"/>
                <a:gd name="T2" fmla="*/ 2147483646 w 21600"/>
                <a:gd name="T3" fmla="*/ 874431352 h 21600"/>
                <a:gd name="T4" fmla="*/ 2147483646 w 21600"/>
                <a:gd name="T5" fmla="*/ 437215676 h 21600"/>
                <a:gd name="T6" fmla="*/ 2147483646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74" name="Line 85">
              <a:extLst>
                <a:ext uri="{FF2B5EF4-FFF2-40B4-BE49-F238E27FC236}">
                  <a16:creationId xmlns:a16="http://schemas.microsoft.com/office/drawing/2014/main" id="{8A813C35-0CB7-2EF9-1023-FC1ED16475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185025" y="2806700"/>
              <a:ext cx="2301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75" name="Line 86">
              <a:extLst>
                <a:ext uri="{FF2B5EF4-FFF2-40B4-BE49-F238E27FC236}">
                  <a16:creationId xmlns:a16="http://schemas.microsoft.com/office/drawing/2014/main" id="{68EC8CE4-43E0-3ABB-DF56-42A3DB87DE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223125" y="2728913"/>
              <a:ext cx="77788" cy="1539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76" name="Text Box 87">
              <a:extLst>
                <a:ext uri="{FF2B5EF4-FFF2-40B4-BE49-F238E27FC236}">
                  <a16:creationId xmlns:a16="http://schemas.microsoft.com/office/drawing/2014/main" id="{B3C17CF8-C092-E98A-B6E3-A7F1A48ACF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07238" y="2576513"/>
              <a:ext cx="2413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4177" name="Line 88">
              <a:extLst>
                <a:ext uri="{FF2B5EF4-FFF2-40B4-BE49-F238E27FC236}">
                  <a16:creationId xmlns:a16="http://schemas.microsoft.com/office/drawing/2014/main" id="{90C86486-B4B2-8FC3-DDC9-E04A4152D0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07175" y="2076450"/>
              <a:ext cx="0" cy="268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78" name="Text Box 89">
              <a:extLst>
                <a:ext uri="{FF2B5EF4-FFF2-40B4-BE49-F238E27FC236}">
                  <a16:creationId xmlns:a16="http://schemas.microsoft.com/office/drawing/2014/main" id="{434D4555-87E6-C0BE-3EFB-FBA664BAF9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70638" y="1884363"/>
              <a:ext cx="439737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u="sng">
                  <a:latin typeface="Arial" panose="020B0604020202020204" pitchFamily="34" charset="0"/>
                </a:rPr>
                <a:t>ALU2</a:t>
              </a:r>
            </a:p>
          </p:txBody>
        </p:sp>
        <p:sp>
          <p:nvSpPr>
            <p:cNvPr id="4179" name="Line 90">
              <a:extLst>
                <a:ext uri="{FF2B5EF4-FFF2-40B4-BE49-F238E27FC236}">
                  <a16:creationId xmlns:a16="http://schemas.microsoft.com/office/drawing/2014/main" id="{05AD8701-F6D3-9908-8E02-C67D415119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92813" y="2382838"/>
              <a:ext cx="5000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0" name="Line 91">
              <a:extLst>
                <a:ext uri="{FF2B5EF4-FFF2-40B4-BE49-F238E27FC236}">
                  <a16:creationId xmlns:a16="http://schemas.microsoft.com/office/drawing/2014/main" id="{177ED0E2-6AF7-9C37-D0B5-58AC161996B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261100" y="2305050"/>
              <a:ext cx="77788" cy="1539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1" name="Text Box 92">
              <a:extLst>
                <a:ext uri="{FF2B5EF4-FFF2-40B4-BE49-F238E27FC236}">
                  <a16:creationId xmlns:a16="http://schemas.microsoft.com/office/drawing/2014/main" id="{F43BB194-B8CA-ECDB-98E5-20464E5968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46800" y="2152650"/>
              <a:ext cx="24130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4182" name="Line 93">
              <a:extLst>
                <a:ext uri="{FF2B5EF4-FFF2-40B4-BE49-F238E27FC236}">
                  <a16:creationId xmlns:a16="http://schemas.microsoft.com/office/drawing/2014/main" id="{1C0B5D15-C2A6-8BD0-050C-D9386F6439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25863" y="1881188"/>
              <a:ext cx="77787" cy="1539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3" name="Text Box 94">
              <a:extLst>
                <a:ext uri="{FF2B5EF4-FFF2-40B4-BE49-F238E27FC236}">
                  <a16:creationId xmlns:a16="http://schemas.microsoft.com/office/drawing/2014/main" id="{746F701D-1F0B-B46D-3766-C471707EE8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49663" y="1728788"/>
              <a:ext cx="2032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4184" name="Line 96">
              <a:extLst>
                <a:ext uri="{FF2B5EF4-FFF2-40B4-BE49-F238E27FC236}">
                  <a16:creationId xmlns:a16="http://schemas.microsoft.com/office/drawing/2014/main" id="{C332344E-4665-2C5F-F6E9-6EBB949813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24588" y="2728913"/>
              <a:ext cx="2682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5" name="Line 97">
              <a:extLst>
                <a:ext uri="{FF2B5EF4-FFF2-40B4-BE49-F238E27FC236}">
                  <a16:creationId xmlns:a16="http://schemas.microsoft.com/office/drawing/2014/main" id="{708DE96A-E017-8E7F-0174-53E1E35432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261100" y="2651125"/>
              <a:ext cx="77788" cy="1539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6" name="Text Box 98">
              <a:extLst>
                <a:ext uri="{FF2B5EF4-FFF2-40B4-BE49-F238E27FC236}">
                  <a16:creationId xmlns:a16="http://schemas.microsoft.com/office/drawing/2014/main" id="{97FD8BD2-5E26-2CA4-7D5A-CC44F13C89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46800" y="2536825"/>
              <a:ext cx="24130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4187" name="Text Box 99">
              <a:extLst>
                <a:ext uri="{FF2B5EF4-FFF2-40B4-BE49-F238E27FC236}">
                  <a16:creationId xmlns:a16="http://schemas.microsoft.com/office/drawing/2014/main" id="{CFF4CB79-B591-2E9E-742F-3DBF512A63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70600" y="2613025"/>
              <a:ext cx="24130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188" name="Rectangle 100">
              <a:extLst>
                <a:ext uri="{FF2B5EF4-FFF2-40B4-BE49-F238E27FC236}">
                  <a16:creationId xmlns:a16="http://schemas.microsoft.com/office/drawing/2014/main" id="{6CD67795-DC1A-9D15-C55F-EE022BA1DD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4088" y="2919413"/>
              <a:ext cx="190500" cy="2682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SE</a:t>
              </a:r>
            </a:p>
          </p:txBody>
        </p:sp>
        <p:sp>
          <p:nvSpPr>
            <p:cNvPr id="4189" name="Line 101">
              <a:extLst>
                <a:ext uri="{FF2B5EF4-FFF2-40B4-BE49-F238E27FC236}">
                  <a16:creationId xmlns:a16="http://schemas.microsoft.com/office/drawing/2014/main" id="{D1E3A467-6066-F20C-9BF9-CC5796B71D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56175" y="3073400"/>
              <a:ext cx="15367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0" name="Line 102">
              <a:extLst>
                <a:ext uri="{FF2B5EF4-FFF2-40B4-BE49-F238E27FC236}">
                  <a16:creationId xmlns:a16="http://schemas.microsoft.com/office/drawing/2014/main" id="{DDA2B926-D60E-051D-D02D-929503963E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00663" y="2995613"/>
              <a:ext cx="77787" cy="1539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1" name="Text Box 103">
              <a:extLst>
                <a:ext uri="{FF2B5EF4-FFF2-40B4-BE49-F238E27FC236}">
                  <a16:creationId xmlns:a16="http://schemas.microsoft.com/office/drawing/2014/main" id="{ED268D66-2097-0D8F-2968-8814788B4E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6363" y="2881313"/>
              <a:ext cx="2413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4192" name="Line 104">
              <a:extLst>
                <a:ext uri="{FF2B5EF4-FFF2-40B4-BE49-F238E27FC236}">
                  <a16:creationId xmlns:a16="http://schemas.microsoft.com/office/drawing/2014/main" id="{CF442F95-3672-6600-FBD3-97F41B3F0C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5550" y="3073400"/>
              <a:ext cx="9985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3" name="Line 105">
              <a:extLst>
                <a:ext uri="{FF2B5EF4-FFF2-40B4-BE49-F238E27FC236}">
                  <a16:creationId xmlns:a16="http://schemas.microsoft.com/office/drawing/2014/main" id="{5FA2A9CA-2927-213F-6448-BF0742E3F4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5550" y="2228850"/>
              <a:ext cx="0" cy="8445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4" name="Text Box 106">
              <a:extLst>
                <a:ext uri="{FF2B5EF4-FFF2-40B4-BE49-F238E27FC236}">
                  <a16:creationId xmlns:a16="http://schemas.microsoft.com/office/drawing/2014/main" id="{F015455F-366D-65CD-26E2-EA0320386A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0463" y="2890838"/>
              <a:ext cx="43815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Imm4</a:t>
              </a:r>
            </a:p>
          </p:txBody>
        </p:sp>
        <p:sp>
          <p:nvSpPr>
            <p:cNvPr id="4195" name="Rectangle 107">
              <a:extLst>
                <a:ext uri="{FF2B5EF4-FFF2-40B4-BE49-F238E27FC236}">
                  <a16:creationId xmlns:a16="http://schemas.microsoft.com/office/drawing/2014/main" id="{F6338652-6FDB-52A3-99CF-37CB8A907E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64088" y="3227388"/>
              <a:ext cx="190500" cy="26828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ZE</a:t>
              </a:r>
            </a:p>
          </p:txBody>
        </p:sp>
        <p:sp>
          <p:nvSpPr>
            <p:cNvPr id="4196" name="Line 108">
              <a:extLst>
                <a:ext uri="{FF2B5EF4-FFF2-40B4-BE49-F238E27FC236}">
                  <a16:creationId xmlns:a16="http://schemas.microsoft.com/office/drawing/2014/main" id="{EBC00627-FC76-829A-4912-BF2EA9C8A5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56175" y="3379788"/>
              <a:ext cx="1536700" cy="15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7" name="Line 109">
              <a:extLst>
                <a:ext uri="{FF2B5EF4-FFF2-40B4-BE49-F238E27FC236}">
                  <a16:creationId xmlns:a16="http://schemas.microsoft.com/office/drawing/2014/main" id="{874A4DAB-CDE5-6FB5-3C2B-175DAD3C25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300663" y="3340100"/>
              <a:ext cx="77787" cy="1539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8" name="Text Box 110">
              <a:extLst>
                <a:ext uri="{FF2B5EF4-FFF2-40B4-BE49-F238E27FC236}">
                  <a16:creationId xmlns:a16="http://schemas.microsoft.com/office/drawing/2014/main" id="{2EB9E996-1DCC-DE32-B7A1-48F2EB669E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6363" y="3187700"/>
              <a:ext cx="24130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4199" name="Line 111">
              <a:extLst>
                <a:ext uri="{FF2B5EF4-FFF2-40B4-BE49-F238E27FC236}">
                  <a16:creationId xmlns:a16="http://schemas.microsoft.com/office/drawing/2014/main" id="{ABDCE446-3367-7415-07BF-629D81D9E0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5550" y="3379788"/>
              <a:ext cx="9985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0" name="Text Box 112">
              <a:extLst>
                <a:ext uri="{FF2B5EF4-FFF2-40B4-BE49-F238E27FC236}">
                  <a16:creationId xmlns:a16="http://schemas.microsoft.com/office/drawing/2014/main" id="{948A3D4B-BD32-C1FE-D7DE-222FEA66CB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00463" y="3197225"/>
              <a:ext cx="43815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Imm5</a:t>
              </a:r>
            </a:p>
          </p:txBody>
        </p:sp>
        <p:sp>
          <p:nvSpPr>
            <p:cNvPr id="4201" name="Line 113">
              <a:extLst>
                <a:ext uri="{FF2B5EF4-FFF2-40B4-BE49-F238E27FC236}">
                  <a16:creationId xmlns:a16="http://schemas.microsoft.com/office/drawing/2014/main" id="{153793ED-180A-90A6-6033-CE60412A4E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5550" y="3073400"/>
              <a:ext cx="0" cy="3063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2" name="Line 114">
              <a:extLst>
                <a:ext uri="{FF2B5EF4-FFF2-40B4-BE49-F238E27FC236}">
                  <a16:creationId xmlns:a16="http://schemas.microsoft.com/office/drawing/2014/main" id="{F9F9B8CB-B6E9-70BF-5B5A-34FDA01B01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16425" y="2995613"/>
              <a:ext cx="77788" cy="1539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3" name="Text Box 115">
              <a:extLst>
                <a:ext uri="{FF2B5EF4-FFF2-40B4-BE49-F238E27FC236}">
                  <a16:creationId xmlns:a16="http://schemas.microsoft.com/office/drawing/2014/main" id="{282E003B-4140-776E-E3C9-A0F373CD83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2125" y="2881313"/>
              <a:ext cx="2413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4204" name="Line 116">
              <a:extLst>
                <a:ext uri="{FF2B5EF4-FFF2-40B4-BE49-F238E27FC236}">
                  <a16:creationId xmlns:a16="http://schemas.microsoft.com/office/drawing/2014/main" id="{EB1CA965-2BA8-C201-EADF-FE17F70CC4D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16425" y="3302000"/>
              <a:ext cx="77788" cy="1539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5" name="Text Box 117">
              <a:extLst>
                <a:ext uri="{FF2B5EF4-FFF2-40B4-BE49-F238E27FC236}">
                  <a16:creationId xmlns:a16="http://schemas.microsoft.com/office/drawing/2014/main" id="{4EA5CA1A-46B5-7AC5-F252-0C2B138BC7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2125" y="3187700"/>
              <a:ext cx="24130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4206" name="Text Box 118">
              <a:extLst>
                <a:ext uri="{FF2B5EF4-FFF2-40B4-BE49-F238E27FC236}">
                  <a16:creationId xmlns:a16="http://schemas.microsoft.com/office/drawing/2014/main" id="{456491F9-9D5E-BC84-EC05-4821EEBA52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6363" y="1612900"/>
              <a:ext cx="441325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data1</a:t>
              </a:r>
            </a:p>
          </p:txBody>
        </p:sp>
        <p:sp>
          <p:nvSpPr>
            <p:cNvPr id="4207" name="Text Box 119">
              <a:extLst>
                <a:ext uri="{FF2B5EF4-FFF2-40B4-BE49-F238E27FC236}">
                  <a16:creationId xmlns:a16="http://schemas.microsoft.com/office/drawing/2014/main" id="{4E2EE5D2-381D-DB4C-A0C6-18B1CB979B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6363" y="2228850"/>
              <a:ext cx="441325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data2</a:t>
              </a:r>
            </a:p>
          </p:txBody>
        </p:sp>
        <p:sp>
          <p:nvSpPr>
            <p:cNvPr id="4208" name="Text Box 120">
              <a:extLst>
                <a:ext uri="{FF2B5EF4-FFF2-40B4-BE49-F238E27FC236}">
                  <a16:creationId xmlns:a16="http://schemas.microsoft.com/office/drawing/2014/main" id="{4A51067C-3AE8-A8E0-D0E9-52ECA44136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6363" y="2573338"/>
              <a:ext cx="4572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dataw</a:t>
              </a:r>
            </a:p>
          </p:txBody>
        </p:sp>
        <p:sp>
          <p:nvSpPr>
            <p:cNvPr id="4209" name="Line 121">
              <a:extLst>
                <a:ext uri="{FF2B5EF4-FFF2-40B4-BE49-F238E27FC236}">
                  <a16:creationId xmlns:a16="http://schemas.microsoft.com/office/drawing/2014/main" id="{7BC16778-4394-EB3F-C1AC-001BAAB25D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70538" y="2689225"/>
              <a:ext cx="2301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10" name="Line 122">
              <a:extLst>
                <a:ext uri="{FF2B5EF4-FFF2-40B4-BE49-F238E27FC236}">
                  <a16:creationId xmlns:a16="http://schemas.microsoft.com/office/drawing/2014/main" id="{99BB5059-5646-A541-A9A0-28ABEEAB4D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684838" y="2611438"/>
              <a:ext cx="77787" cy="1539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11" name="Text Box 123">
              <a:extLst>
                <a:ext uri="{FF2B5EF4-FFF2-40B4-BE49-F238E27FC236}">
                  <a16:creationId xmlns:a16="http://schemas.microsoft.com/office/drawing/2014/main" id="{52453DAA-3403-0332-A0E3-D673AEA7B1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70538" y="2459038"/>
              <a:ext cx="2413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4212" name="Line 124">
              <a:extLst>
                <a:ext uri="{FF2B5EF4-FFF2-40B4-BE49-F238E27FC236}">
                  <a16:creationId xmlns:a16="http://schemas.microsoft.com/office/drawing/2014/main" id="{328D26A7-7782-A75C-87EC-B024D58798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00725" y="2689225"/>
              <a:ext cx="0" cy="9985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13" name="Freeform 125">
              <a:extLst>
                <a:ext uri="{FF2B5EF4-FFF2-40B4-BE49-F238E27FC236}">
                  <a16:creationId xmlns:a16="http://schemas.microsoft.com/office/drawing/2014/main" id="{80A9163D-B767-8406-37CD-05137CC08AAD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5213" y="1231900"/>
              <a:ext cx="766762" cy="1881188"/>
            </a:xfrm>
            <a:custGeom>
              <a:avLst/>
              <a:gdLst>
                <a:gd name="T0" fmla="*/ 0 w 483"/>
                <a:gd name="T1" fmla="*/ 0 h 1185"/>
                <a:gd name="T2" fmla="*/ 0 w 483"/>
                <a:gd name="T3" fmla="*/ 2147483646 h 1185"/>
                <a:gd name="T4" fmla="*/ 2147483646 w 483"/>
                <a:gd name="T5" fmla="*/ 2147483646 h 1185"/>
                <a:gd name="T6" fmla="*/ 0 w 483"/>
                <a:gd name="T7" fmla="*/ 2147483646 h 1185"/>
                <a:gd name="T8" fmla="*/ 0 w 483"/>
                <a:gd name="T9" fmla="*/ 2147483646 h 1185"/>
                <a:gd name="T10" fmla="*/ 2147483646 w 483"/>
                <a:gd name="T11" fmla="*/ 2147483646 h 1185"/>
                <a:gd name="T12" fmla="*/ 2147483646 w 483"/>
                <a:gd name="T13" fmla="*/ 2147483646 h 1185"/>
                <a:gd name="T14" fmla="*/ 0 w 483"/>
                <a:gd name="T15" fmla="*/ 0 h 11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83"/>
                <a:gd name="T25" fmla="*/ 0 h 1185"/>
                <a:gd name="T26" fmla="*/ 483 w 483"/>
                <a:gd name="T27" fmla="*/ 1185 h 11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83" h="1185">
                  <a:moveTo>
                    <a:pt x="0" y="0"/>
                  </a:moveTo>
                  <a:lnTo>
                    <a:pt x="0" y="411"/>
                  </a:lnTo>
                  <a:lnTo>
                    <a:pt x="217" y="581"/>
                  </a:lnTo>
                  <a:lnTo>
                    <a:pt x="0" y="774"/>
                  </a:lnTo>
                  <a:lnTo>
                    <a:pt x="0" y="1185"/>
                  </a:lnTo>
                  <a:lnTo>
                    <a:pt x="483" y="847"/>
                  </a:lnTo>
                  <a:lnTo>
                    <a:pt x="483" y="29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14" name="Line 126">
              <a:extLst>
                <a:ext uri="{FF2B5EF4-FFF2-40B4-BE49-F238E27FC236}">
                  <a16:creationId xmlns:a16="http://schemas.microsoft.com/office/drawing/2014/main" id="{70126687-EB57-8BD3-2BB0-19417AAF30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99263" y="2881313"/>
              <a:ext cx="3857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15" name="Line 127">
              <a:extLst>
                <a:ext uri="{FF2B5EF4-FFF2-40B4-BE49-F238E27FC236}">
                  <a16:creationId xmlns:a16="http://schemas.microsoft.com/office/drawing/2014/main" id="{C9AC193E-EB97-3682-4DAB-ACF6E44292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183438" y="2806700"/>
              <a:ext cx="1587" cy="746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16" name="Line 128">
              <a:extLst>
                <a:ext uri="{FF2B5EF4-FFF2-40B4-BE49-F238E27FC236}">
                  <a16:creationId xmlns:a16="http://schemas.microsoft.com/office/drawing/2014/main" id="{B8F2B4C5-E058-2C9E-AF81-8656F5DE1A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4300" y="3265488"/>
              <a:ext cx="3079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17" name="Line 129">
              <a:extLst>
                <a:ext uri="{FF2B5EF4-FFF2-40B4-BE49-F238E27FC236}">
                  <a16:creationId xmlns:a16="http://schemas.microsoft.com/office/drawing/2014/main" id="{1107C1C4-C179-0CF6-F77A-9ED8F3C139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4300" y="3265488"/>
              <a:ext cx="0" cy="11144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18" name="Line 130">
              <a:extLst>
                <a:ext uri="{FF2B5EF4-FFF2-40B4-BE49-F238E27FC236}">
                  <a16:creationId xmlns:a16="http://schemas.microsoft.com/office/drawing/2014/main" id="{DD0F8CC7-A96A-5D54-AC0F-94E88F3A22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84300" y="4379913"/>
              <a:ext cx="4686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19" name="Line 131">
              <a:extLst>
                <a:ext uri="{FF2B5EF4-FFF2-40B4-BE49-F238E27FC236}">
                  <a16:creationId xmlns:a16="http://schemas.microsoft.com/office/drawing/2014/main" id="{24808869-F9CD-C834-B4A2-E8715BC546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070600" y="1730375"/>
              <a:ext cx="0" cy="26495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20" name="Line 133">
              <a:extLst>
                <a:ext uri="{FF2B5EF4-FFF2-40B4-BE49-F238E27FC236}">
                  <a16:creationId xmlns:a16="http://schemas.microsoft.com/office/drawing/2014/main" id="{C8E7F49D-0B75-64AA-40D3-2EB39D607C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6138" y="2266950"/>
              <a:ext cx="4222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21" name="Line 134">
              <a:extLst>
                <a:ext uri="{FF2B5EF4-FFF2-40B4-BE49-F238E27FC236}">
                  <a16:creationId xmlns:a16="http://schemas.microsoft.com/office/drawing/2014/main" id="{DF9A5BEB-A0E4-5D62-7314-E0BF63E628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46138" y="654050"/>
              <a:ext cx="0" cy="16129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22" name="Line 135">
              <a:extLst>
                <a:ext uri="{FF2B5EF4-FFF2-40B4-BE49-F238E27FC236}">
                  <a16:creationId xmlns:a16="http://schemas.microsoft.com/office/drawing/2014/main" id="{8067A08A-71C7-71CD-39D9-E1DEDE891C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46800" y="654050"/>
              <a:ext cx="0" cy="17287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23" name="Line 136">
              <a:extLst>
                <a:ext uri="{FF2B5EF4-FFF2-40B4-BE49-F238E27FC236}">
                  <a16:creationId xmlns:a16="http://schemas.microsoft.com/office/drawing/2014/main" id="{89DC8E85-AE8F-D562-417B-F8E39E56DC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46138" y="654050"/>
              <a:ext cx="53006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24" name="Rectangle 138">
              <a:extLst>
                <a:ext uri="{FF2B5EF4-FFF2-40B4-BE49-F238E27FC236}">
                  <a16:creationId xmlns:a16="http://schemas.microsoft.com/office/drawing/2014/main" id="{AF28F18C-E8E1-222D-D3F7-419C167BF0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12163" y="1844675"/>
              <a:ext cx="192087" cy="536575"/>
            </a:xfrm>
            <a:prstGeom prst="rect">
              <a:avLst/>
            </a:prstGeom>
            <a:solidFill>
              <a:srgbClr val="B2B2B2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4225" name="Line 139">
              <a:extLst>
                <a:ext uri="{FF2B5EF4-FFF2-40B4-BE49-F238E27FC236}">
                  <a16:creationId xmlns:a16="http://schemas.microsoft.com/office/drawing/2014/main" id="{74425AC5-EDA9-B2FE-3F20-A19E7FCFDC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81975" y="2112963"/>
              <a:ext cx="2301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26" name="AutoShape 140">
              <a:extLst>
                <a:ext uri="{FF2B5EF4-FFF2-40B4-BE49-F238E27FC236}">
                  <a16:creationId xmlns:a16="http://schemas.microsoft.com/office/drawing/2014/main" id="{0667B2D2-BFD9-A414-9F58-BBCB21C5F69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5532438" y="3687763"/>
              <a:ext cx="498475" cy="192087"/>
            </a:xfrm>
            <a:custGeom>
              <a:avLst/>
              <a:gdLst>
                <a:gd name="T0" fmla="*/ 2147483646 w 21600"/>
                <a:gd name="T1" fmla="*/ 67546486 h 21600"/>
                <a:gd name="T2" fmla="*/ 2147483646 w 21600"/>
                <a:gd name="T3" fmla="*/ 135092342 h 21600"/>
                <a:gd name="T4" fmla="*/ 765807696 w 21600"/>
                <a:gd name="T5" fmla="*/ 67546486 h 21600"/>
                <a:gd name="T6" fmla="*/ 2147483646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27" name="Line 141">
              <a:extLst>
                <a:ext uri="{FF2B5EF4-FFF2-40B4-BE49-F238E27FC236}">
                  <a16:creationId xmlns:a16="http://schemas.microsoft.com/office/drawing/2014/main" id="{F57A0904-AC72-D40A-BFAA-DE3BD175E9D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8796338" y="3035300"/>
              <a:ext cx="77788" cy="1539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28" name="Line 145">
              <a:extLst>
                <a:ext uri="{FF2B5EF4-FFF2-40B4-BE49-F238E27FC236}">
                  <a16:creationId xmlns:a16="http://schemas.microsoft.com/office/drawing/2014/main" id="{EB3198D1-1EB6-7B1B-EB60-4095262455E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5512594" y="3669506"/>
              <a:ext cx="0" cy="1920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29" name="Line 146">
              <a:extLst>
                <a:ext uri="{FF2B5EF4-FFF2-40B4-BE49-F238E27FC236}">
                  <a16:creationId xmlns:a16="http://schemas.microsoft.com/office/drawing/2014/main" id="{8FCAD0DE-E2E3-238E-B547-2DC61BF7275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5512594" y="3975894"/>
              <a:ext cx="1920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30" name="Line 148">
              <a:extLst>
                <a:ext uri="{FF2B5EF4-FFF2-40B4-BE49-F238E27FC236}">
                  <a16:creationId xmlns:a16="http://schemas.microsoft.com/office/drawing/2014/main" id="{A5FD1C43-0457-29CB-2088-C673F8930D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54713" y="3879850"/>
              <a:ext cx="0" cy="1539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31" name="Line 149">
              <a:extLst>
                <a:ext uri="{FF2B5EF4-FFF2-40B4-BE49-F238E27FC236}">
                  <a16:creationId xmlns:a16="http://schemas.microsoft.com/office/drawing/2014/main" id="{CFF5EB4C-434E-AD33-D6F8-232400FE79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54713" y="4033838"/>
              <a:ext cx="28797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32" name="Line 150">
              <a:extLst>
                <a:ext uri="{FF2B5EF4-FFF2-40B4-BE49-F238E27FC236}">
                  <a16:creationId xmlns:a16="http://schemas.microsoft.com/office/drawing/2014/main" id="{61D20A32-FBC1-4EAD-D0D0-A3E6941BB7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834438" y="2112963"/>
              <a:ext cx="0" cy="19208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33" name="Line 151">
              <a:extLst>
                <a:ext uri="{FF2B5EF4-FFF2-40B4-BE49-F238E27FC236}">
                  <a16:creationId xmlns:a16="http://schemas.microsoft.com/office/drawing/2014/main" id="{759BCF1E-AAE3-5F27-CA62-CD3FD4EF78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04250" y="2112963"/>
              <a:ext cx="2301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34" name="Text Box 152">
              <a:extLst>
                <a:ext uri="{FF2B5EF4-FFF2-40B4-BE49-F238E27FC236}">
                  <a16:creationId xmlns:a16="http://schemas.microsoft.com/office/drawing/2014/main" id="{68CC5AA9-FABD-E47B-349E-58DAB125F7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82038" y="3073400"/>
              <a:ext cx="24130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4235" name="Line 153">
              <a:extLst>
                <a:ext uri="{FF2B5EF4-FFF2-40B4-BE49-F238E27FC236}">
                  <a16:creationId xmlns:a16="http://schemas.microsoft.com/office/drawing/2014/main" id="{DE2DB3A7-36F1-8DA2-7224-A001F319A4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7575" y="3419475"/>
              <a:ext cx="1158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36" name="Line 154">
              <a:extLst>
                <a:ext uri="{FF2B5EF4-FFF2-40B4-BE49-F238E27FC236}">
                  <a16:creationId xmlns:a16="http://schemas.microsoft.com/office/drawing/2014/main" id="{4E74ADB6-00CA-D334-BAE6-F5362E08F7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3463" y="3419475"/>
              <a:ext cx="0" cy="6524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37" name="Line 155">
              <a:extLst>
                <a:ext uri="{FF2B5EF4-FFF2-40B4-BE49-F238E27FC236}">
                  <a16:creationId xmlns:a16="http://schemas.microsoft.com/office/drawing/2014/main" id="{4D88D92F-470A-ADE6-E13F-83FBC6451D1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3463" y="4071938"/>
              <a:ext cx="20351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38" name="Text Box 156">
              <a:extLst>
                <a:ext uri="{FF2B5EF4-FFF2-40B4-BE49-F238E27FC236}">
                  <a16:creationId xmlns:a16="http://schemas.microsoft.com/office/drawing/2014/main" id="{B5DDFCB3-9037-8B01-0FBD-FE69853B1B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32375" y="3613150"/>
              <a:ext cx="45720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u="sng">
                  <a:latin typeface="Arial" panose="020B0604020202020204" pitchFamily="34" charset="0"/>
                </a:rPr>
                <a:t>RegIn</a:t>
              </a:r>
            </a:p>
          </p:txBody>
        </p:sp>
        <p:sp>
          <p:nvSpPr>
            <p:cNvPr id="4239" name="Line 157">
              <a:extLst>
                <a:ext uri="{FF2B5EF4-FFF2-40B4-BE49-F238E27FC236}">
                  <a16:creationId xmlns:a16="http://schemas.microsoft.com/office/drawing/2014/main" id="{28DE07EB-2F0F-B84B-5B2E-921857E940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20038" y="1346200"/>
              <a:ext cx="0" cy="1920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40" name="Text Box 158">
              <a:extLst>
                <a:ext uri="{FF2B5EF4-FFF2-40B4-BE49-F238E27FC236}">
                  <a16:creationId xmlns:a16="http://schemas.microsoft.com/office/drawing/2014/main" id="{901E307A-FC18-FB7F-A2B2-5BEC7F1E14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54925" y="1154113"/>
              <a:ext cx="496888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u="sng">
                  <a:latin typeface="Arial" panose="020B0604020202020204" pitchFamily="34" charset="0"/>
                </a:rPr>
                <a:t>ALUop</a:t>
              </a:r>
            </a:p>
          </p:txBody>
        </p:sp>
        <p:sp>
          <p:nvSpPr>
            <p:cNvPr id="4241" name="Line 159">
              <a:extLst>
                <a:ext uri="{FF2B5EF4-FFF2-40B4-BE49-F238E27FC236}">
                  <a16:creationId xmlns:a16="http://schemas.microsoft.com/office/drawing/2014/main" id="{FD32359F-0061-7963-26B0-447E542E78B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7874000" y="1308100"/>
              <a:ext cx="77788" cy="1539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42" name="Text Box 160">
              <a:extLst>
                <a:ext uri="{FF2B5EF4-FFF2-40B4-BE49-F238E27FC236}">
                  <a16:creationId xmlns:a16="http://schemas.microsoft.com/office/drawing/2014/main" id="{DCACC593-4A99-1F22-9AF9-E961DB0DBF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13688" y="1306513"/>
              <a:ext cx="2413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4243" name="Line 161">
              <a:extLst>
                <a:ext uri="{FF2B5EF4-FFF2-40B4-BE49-F238E27FC236}">
                  <a16:creationId xmlns:a16="http://schemas.microsoft.com/office/drawing/2014/main" id="{0829F218-A62A-1BC4-E972-DF2334CACF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43275" y="3727450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44" name="Text Box 162">
              <a:extLst>
                <a:ext uri="{FF2B5EF4-FFF2-40B4-BE49-F238E27FC236}">
                  <a16:creationId xmlns:a16="http://schemas.microsoft.com/office/drawing/2014/main" id="{99C3C3A3-3D02-B318-32E1-9008F781DB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35300" y="3841750"/>
              <a:ext cx="608013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u="sng">
                  <a:latin typeface="Arial" panose="020B0604020202020204" pitchFamily="34" charset="0"/>
                </a:rPr>
                <a:t>MDRload</a:t>
              </a:r>
            </a:p>
          </p:txBody>
        </p:sp>
        <p:sp>
          <p:nvSpPr>
            <p:cNvPr id="4245" name="Line 163">
              <a:extLst>
                <a:ext uri="{FF2B5EF4-FFF2-40B4-BE49-F238E27FC236}">
                  <a16:creationId xmlns:a16="http://schemas.microsoft.com/office/drawing/2014/main" id="{00B4BFF1-A390-FD12-42D7-39A0A8A043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81375" y="1346200"/>
              <a:ext cx="0" cy="268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46" name="Text Box 164">
              <a:extLst>
                <a:ext uri="{FF2B5EF4-FFF2-40B4-BE49-F238E27FC236}">
                  <a16:creationId xmlns:a16="http://schemas.microsoft.com/office/drawing/2014/main" id="{C270E1CE-0F0A-F594-E5A6-91412BFB4C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1663" y="1162050"/>
              <a:ext cx="479425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u="sng">
                  <a:latin typeface="Arial" panose="020B0604020202020204" pitchFamily="34" charset="0"/>
                </a:rPr>
                <a:t>IRload</a:t>
              </a:r>
            </a:p>
          </p:txBody>
        </p:sp>
        <p:sp>
          <p:nvSpPr>
            <p:cNvPr id="4247" name="Text Box 166">
              <a:extLst>
                <a:ext uri="{FF2B5EF4-FFF2-40B4-BE49-F238E27FC236}">
                  <a16:creationId xmlns:a16="http://schemas.microsoft.com/office/drawing/2014/main" id="{657B9007-47A4-17AA-ACA8-ED2318473F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8335963" y="1882775"/>
              <a:ext cx="306387" cy="433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ALUout</a:t>
              </a:r>
            </a:p>
          </p:txBody>
        </p:sp>
        <p:sp>
          <p:nvSpPr>
            <p:cNvPr id="4248" name="Text Box 167">
              <a:extLst>
                <a:ext uri="{FF2B5EF4-FFF2-40B4-BE49-F238E27FC236}">
                  <a16:creationId xmlns:a16="http://schemas.microsoft.com/office/drawing/2014/main" id="{7CD3FBF3-6D4C-EBE6-AE25-57E1409634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6950" y="2074863"/>
              <a:ext cx="354013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latin typeface="Arial" panose="020B0604020202020204" pitchFamily="34" charset="0"/>
                </a:rPr>
                <a:t>RF</a:t>
              </a:r>
            </a:p>
          </p:txBody>
        </p:sp>
        <p:sp>
          <p:nvSpPr>
            <p:cNvPr id="4249" name="Line 168">
              <a:extLst>
                <a:ext uri="{FF2B5EF4-FFF2-40B4-BE49-F238E27FC236}">
                  <a16:creationId xmlns:a16="http://schemas.microsoft.com/office/drawing/2014/main" id="{0A22361F-A5AF-0810-EF9D-C23A2AF282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54588" y="1422400"/>
              <a:ext cx="0" cy="1920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50" name="Text Box 169">
              <a:extLst>
                <a:ext uri="{FF2B5EF4-FFF2-40B4-BE49-F238E27FC236}">
                  <a16:creationId xmlns:a16="http://schemas.microsoft.com/office/drawing/2014/main" id="{447149D2-6CF8-3501-2BDE-FDF5D61719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94238" y="1230313"/>
              <a:ext cx="555625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u="sng">
                  <a:latin typeface="Arial" panose="020B0604020202020204" pitchFamily="34" charset="0"/>
                </a:rPr>
                <a:t>RFWrite</a:t>
              </a:r>
            </a:p>
          </p:txBody>
        </p:sp>
        <p:sp>
          <p:nvSpPr>
            <p:cNvPr id="4251" name="Rectangle 170">
              <a:extLst>
                <a:ext uri="{FF2B5EF4-FFF2-40B4-BE49-F238E27FC236}">
                  <a16:creationId xmlns:a16="http://schemas.microsoft.com/office/drawing/2014/main" id="{08E83F71-6D4D-472C-73DF-FE9DB52225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21600" y="3111500"/>
              <a:ext cx="192088" cy="19208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4252" name="Rectangle 171">
              <a:extLst>
                <a:ext uri="{FF2B5EF4-FFF2-40B4-BE49-F238E27FC236}">
                  <a16:creationId xmlns:a16="http://schemas.microsoft.com/office/drawing/2014/main" id="{A01FB55D-5DF4-875E-00C1-F947E17B69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13688" y="3111500"/>
              <a:ext cx="192087" cy="19208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800">
                <a:latin typeface="Arial" panose="020B0604020202020204" pitchFamily="34" charset="0"/>
              </a:endParaRPr>
            </a:p>
          </p:txBody>
        </p:sp>
        <p:sp>
          <p:nvSpPr>
            <p:cNvPr id="4253" name="Text Box 172">
              <a:extLst>
                <a:ext uri="{FF2B5EF4-FFF2-40B4-BE49-F238E27FC236}">
                  <a16:creationId xmlns:a16="http://schemas.microsoft.com/office/drawing/2014/main" id="{9A2999EF-636F-9CC0-A556-40EC3D4DE1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21600" y="3111500"/>
              <a:ext cx="257175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N</a:t>
              </a:r>
            </a:p>
          </p:txBody>
        </p:sp>
        <p:sp>
          <p:nvSpPr>
            <p:cNvPr id="4254" name="Text Box 173">
              <a:extLst>
                <a:ext uri="{FF2B5EF4-FFF2-40B4-BE49-F238E27FC236}">
                  <a16:creationId xmlns:a16="http://schemas.microsoft.com/office/drawing/2014/main" id="{7D66B37D-3D9B-B555-5525-FA982E1888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13688" y="3111500"/>
              <a:ext cx="246062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Z</a:t>
              </a:r>
            </a:p>
          </p:txBody>
        </p:sp>
        <p:sp>
          <p:nvSpPr>
            <p:cNvPr id="4255" name="Line 174">
              <a:extLst>
                <a:ext uri="{FF2B5EF4-FFF2-40B4-BE49-F238E27FC236}">
                  <a16:creationId xmlns:a16="http://schemas.microsoft.com/office/drawing/2014/main" id="{03F28361-865E-28AC-C16C-EFD6DBC04F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97800" y="2843213"/>
              <a:ext cx="0" cy="2682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56" name="Line 175">
              <a:extLst>
                <a:ext uri="{FF2B5EF4-FFF2-40B4-BE49-F238E27FC236}">
                  <a16:creationId xmlns:a16="http://schemas.microsoft.com/office/drawing/2014/main" id="{C189AA5E-F492-3FE7-31EE-C69C603A84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89888" y="2728913"/>
              <a:ext cx="0" cy="3825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57" name="Line 176">
              <a:extLst>
                <a:ext uri="{FF2B5EF4-FFF2-40B4-BE49-F238E27FC236}">
                  <a16:creationId xmlns:a16="http://schemas.microsoft.com/office/drawing/2014/main" id="{EA7156C8-A3FC-2285-F581-BDA1F2787B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91413" y="3227388"/>
              <a:ext cx="2301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58" name="Text Box 177">
              <a:extLst>
                <a:ext uri="{FF2B5EF4-FFF2-40B4-BE49-F238E27FC236}">
                  <a16:creationId xmlns:a16="http://schemas.microsoft.com/office/drawing/2014/main" id="{3457A2BE-DF97-A0CE-B84D-B900FD9990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53250" y="3111500"/>
              <a:ext cx="619125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u="sng">
                  <a:latin typeface="Arial" panose="020B0604020202020204" pitchFamily="34" charset="0"/>
                </a:rPr>
                <a:t>FlagWrite</a:t>
              </a:r>
            </a:p>
          </p:txBody>
        </p:sp>
        <p:sp>
          <p:nvSpPr>
            <p:cNvPr id="4259" name="Line 178">
              <a:extLst>
                <a:ext uri="{FF2B5EF4-FFF2-40B4-BE49-F238E27FC236}">
                  <a16:creationId xmlns:a16="http://schemas.microsoft.com/office/drawing/2014/main" id="{5C1928A2-C2F9-50B6-8913-3F20ECFBDE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35900" y="3303588"/>
              <a:ext cx="0" cy="115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60" name="Line 179">
              <a:extLst>
                <a:ext uri="{FF2B5EF4-FFF2-40B4-BE49-F238E27FC236}">
                  <a16:creationId xmlns:a16="http://schemas.microsoft.com/office/drawing/2014/main" id="{3D383901-6B58-B37D-68DB-2EC9361C41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89888" y="3303588"/>
              <a:ext cx="0" cy="1158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61" name="Line 180">
              <a:extLst>
                <a:ext uri="{FF2B5EF4-FFF2-40B4-BE49-F238E27FC236}">
                  <a16:creationId xmlns:a16="http://schemas.microsoft.com/office/drawing/2014/main" id="{D4B809D6-3C0E-1AC0-FE20-C73435EC79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55638" y="3113088"/>
              <a:ext cx="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62" name="Text Box 181">
              <a:extLst>
                <a:ext uri="{FF2B5EF4-FFF2-40B4-BE49-F238E27FC236}">
                  <a16:creationId xmlns:a16="http://schemas.microsoft.com/office/drawing/2014/main" id="{42A78618-1A16-55B5-988C-9567CC1D76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2588" y="3227388"/>
              <a:ext cx="53975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u="sng">
                  <a:latin typeface="Arial" panose="020B0604020202020204" pitchFamily="34" charset="0"/>
                </a:rPr>
                <a:t>PCwrite</a:t>
              </a:r>
            </a:p>
          </p:txBody>
        </p:sp>
        <p:sp>
          <p:nvSpPr>
            <p:cNvPr id="4263" name="Line 182">
              <a:extLst>
                <a:ext uri="{FF2B5EF4-FFF2-40B4-BE49-F238E27FC236}">
                  <a16:creationId xmlns:a16="http://schemas.microsoft.com/office/drawing/2014/main" id="{72806F0D-031F-A884-6E27-FE26EBD21C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258175" y="385763"/>
              <a:ext cx="0" cy="172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64" name="Line 183">
              <a:extLst>
                <a:ext uri="{FF2B5EF4-FFF2-40B4-BE49-F238E27FC236}">
                  <a16:creationId xmlns:a16="http://schemas.microsoft.com/office/drawing/2014/main" id="{BCC5E8AC-C01B-7A39-EB16-0032C79E3E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69875" y="385763"/>
              <a:ext cx="7988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65" name="Line 184">
              <a:extLst>
                <a:ext uri="{FF2B5EF4-FFF2-40B4-BE49-F238E27FC236}">
                  <a16:creationId xmlns:a16="http://schemas.microsoft.com/office/drawing/2014/main" id="{5F3EED40-AA46-D00A-1D74-BA9A95D8D2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9875" y="385763"/>
              <a:ext cx="0" cy="23812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66" name="Line 185">
              <a:extLst>
                <a:ext uri="{FF2B5EF4-FFF2-40B4-BE49-F238E27FC236}">
                  <a16:creationId xmlns:a16="http://schemas.microsoft.com/office/drawing/2014/main" id="{838F46EF-5059-EB86-AC2B-2693CFC616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9875" y="2767013"/>
              <a:ext cx="3079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67" name="Line 186">
              <a:extLst>
                <a:ext uri="{FF2B5EF4-FFF2-40B4-BE49-F238E27FC236}">
                  <a16:creationId xmlns:a16="http://schemas.microsoft.com/office/drawing/2014/main" id="{62D816C9-3A29-FA5B-30FD-113D470D177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6200000" flipH="1">
              <a:off x="8220075" y="615950"/>
              <a:ext cx="77788" cy="1539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68" name="Text Box 187">
              <a:extLst>
                <a:ext uri="{FF2B5EF4-FFF2-40B4-BE49-F238E27FC236}">
                  <a16:creationId xmlns:a16="http://schemas.microsoft.com/office/drawing/2014/main" id="{3728DEDF-FDC0-F554-517C-053DC18E22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05775" y="654050"/>
              <a:ext cx="24130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8</a:t>
              </a:r>
            </a:p>
          </p:txBody>
        </p:sp>
        <p:sp>
          <p:nvSpPr>
            <p:cNvPr id="4269" name="Line 188">
              <a:extLst>
                <a:ext uri="{FF2B5EF4-FFF2-40B4-BE49-F238E27FC236}">
                  <a16:creationId xmlns:a16="http://schemas.microsoft.com/office/drawing/2014/main" id="{C894A7D8-744B-B18F-D368-7BE6131A65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5550" y="3573463"/>
              <a:ext cx="27273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70" name="Line 189">
              <a:extLst>
                <a:ext uri="{FF2B5EF4-FFF2-40B4-BE49-F238E27FC236}">
                  <a16:creationId xmlns:a16="http://schemas.microsoft.com/office/drawing/2014/main" id="{EE885B92-2787-D275-B22C-1D01982934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65550" y="3381375"/>
              <a:ext cx="0" cy="1920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71" name="Text Box 190">
              <a:extLst>
                <a:ext uri="{FF2B5EF4-FFF2-40B4-BE49-F238E27FC236}">
                  <a16:creationId xmlns:a16="http://schemas.microsoft.com/office/drawing/2014/main" id="{BA73C3CD-586D-00F5-81E4-511C148959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9350" y="3381375"/>
              <a:ext cx="43815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Imm3</a:t>
              </a:r>
            </a:p>
          </p:txBody>
        </p:sp>
        <p:sp>
          <p:nvSpPr>
            <p:cNvPr id="4272" name="Rectangle 191">
              <a:extLst>
                <a:ext uri="{FF2B5EF4-FFF2-40B4-BE49-F238E27FC236}">
                  <a16:creationId xmlns:a16="http://schemas.microsoft.com/office/drawing/2014/main" id="{9DC2E661-A5B2-0A97-FCFE-CA991BE247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95800" y="3419475"/>
              <a:ext cx="190500" cy="268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ZE</a:t>
              </a:r>
            </a:p>
          </p:txBody>
        </p:sp>
        <p:sp>
          <p:nvSpPr>
            <p:cNvPr id="4273" name="Text Box 192">
              <a:extLst>
                <a:ext uri="{FF2B5EF4-FFF2-40B4-BE49-F238E27FC236}">
                  <a16:creationId xmlns:a16="http://schemas.microsoft.com/office/drawing/2014/main" id="{298D5697-93C2-485C-5B1E-7368FD0BA5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7450" y="2160588"/>
              <a:ext cx="2413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274" name="Text Box 193">
              <a:extLst>
                <a:ext uri="{FF2B5EF4-FFF2-40B4-BE49-F238E27FC236}">
                  <a16:creationId xmlns:a16="http://schemas.microsoft.com/office/drawing/2014/main" id="{3662B59F-0003-85D8-A3AA-EFB7F8257A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2213" y="2497138"/>
              <a:ext cx="2413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275" name="Text Box 194">
              <a:extLst>
                <a:ext uri="{FF2B5EF4-FFF2-40B4-BE49-F238E27FC236}">
                  <a16:creationId xmlns:a16="http://schemas.microsoft.com/office/drawing/2014/main" id="{6E9A06DA-CA24-8522-A432-3C0B815CAD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650" y="1844675"/>
              <a:ext cx="24130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276" name="Text Box 195">
              <a:extLst>
                <a:ext uri="{FF2B5EF4-FFF2-40B4-BE49-F238E27FC236}">
                  <a16:creationId xmlns:a16="http://schemas.microsoft.com/office/drawing/2014/main" id="{F2DE181E-EF01-BF51-0D65-335A5191A7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03650" y="1460500"/>
              <a:ext cx="24130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277" name="Text Box 196">
              <a:extLst>
                <a:ext uri="{FF2B5EF4-FFF2-40B4-BE49-F238E27FC236}">
                  <a16:creationId xmlns:a16="http://schemas.microsoft.com/office/drawing/2014/main" id="{35FA3E4F-AD0A-F6A9-EACF-E8ECDC60E2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76988" y="1614488"/>
              <a:ext cx="2413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278" name="Text Box 197">
              <a:extLst>
                <a:ext uri="{FF2B5EF4-FFF2-40B4-BE49-F238E27FC236}">
                  <a16:creationId xmlns:a16="http://schemas.microsoft.com/office/drawing/2014/main" id="{DA42AB56-A7A8-53F6-13C8-08AFAE491B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76988" y="1268413"/>
              <a:ext cx="2413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279" name="Text Box 198">
              <a:extLst>
                <a:ext uri="{FF2B5EF4-FFF2-40B4-BE49-F238E27FC236}">
                  <a16:creationId xmlns:a16="http://schemas.microsoft.com/office/drawing/2014/main" id="{FAFF7EA4-5CFD-647A-09BC-D03F2B8669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15088" y="2305050"/>
              <a:ext cx="35560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000</a:t>
              </a:r>
            </a:p>
          </p:txBody>
        </p:sp>
        <p:sp>
          <p:nvSpPr>
            <p:cNvPr id="4280" name="Text Box 199">
              <a:extLst>
                <a:ext uri="{FF2B5EF4-FFF2-40B4-BE49-F238E27FC236}">
                  <a16:creationId xmlns:a16="http://schemas.microsoft.com/office/drawing/2014/main" id="{55185275-746E-D348-ACE4-5E1C6AC171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15088" y="2613025"/>
              <a:ext cx="35560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001</a:t>
              </a:r>
            </a:p>
          </p:txBody>
        </p:sp>
        <p:sp>
          <p:nvSpPr>
            <p:cNvPr id="4281" name="Text Box 200">
              <a:extLst>
                <a:ext uri="{FF2B5EF4-FFF2-40B4-BE49-F238E27FC236}">
                  <a16:creationId xmlns:a16="http://schemas.microsoft.com/office/drawing/2014/main" id="{C6817F6E-4E0C-502C-8F7A-76E9469B1F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15088" y="2919413"/>
              <a:ext cx="3556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010</a:t>
              </a:r>
            </a:p>
          </p:txBody>
        </p:sp>
        <p:sp>
          <p:nvSpPr>
            <p:cNvPr id="4282" name="Text Box 201">
              <a:extLst>
                <a:ext uri="{FF2B5EF4-FFF2-40B4-BE49-F238E27FC236}">
                  <a16:creationId xmlns:a16="http://schemas.microsoft.com/office/drawing/2014/main" id="{FCA6E48D-8EC8-C3A6-6EAB-9E35A2A063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15088" y="3227388"/>
              <a:ext cx="3556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011</a:t>
              </a:r>
            </a:p>
          </p:txBody>
        </p:sp>
        <p:sp>
          <p:nvSpPr>
            <p:cNvPr id="4283" name="Text Box 202">
              <a:extLst>
                <a:ext uri="{FF2B5EF4-FFF2-40B4-BE49-F238E27FC236}">
                  <a16:creationId xmlns:a16="http://schemas.microsoft.com/office/drawing/2014/main" id="{E22ED0C3-B1BF-F778-DCED-FD62B008B6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15088" y="3457575"/>
              <a:ext cx="35560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>
                  <a:latin typeface="Arial" panose="020B0604020202020204" pitchFamily="34" charset="0"/>
                </a:rPr>
                <a:t>100</a:t>
              </a:r>
            </a:p>
          </p:txBody>
        </p:sp>
        <p:sp>
          <p:nvSpPr>
            <p:cNvPr id="4284" name="Text Box 203">
              <a:extLst>
                <a:ext uri="{FF2B5EF4-FFF2-40B4-BE49-F238E27FC236}">
                  <a16:creationId xmlns:a16="http://schemas.microsoft.com/office/drawing/2014/main" id="{DFEC7DC3-A866-3167-4116-DF5DE8EA4F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51763" y="2036763"/>
              <a:ext cx="446087" cy="244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000" b="1">
                  <a:latin typeface="Arial" panose="020B0604020202020204" pitchFamily="34" charset="0"/>
                </a:rPr>
                <a:t>ALU</a:t>
              </a:r>
            </a:p>
          </p:txBody>
        </p:sp>
        <p:sp>
          <p:nvSpPr>
            <p:cNvPr id="4285" name="Line 73">
              <a:extLst>
                <a:ext uri="{FF2B5EF4-FFF2-40B4-BE49-F238E27FC236}">
                  <a16:creationId xmlns:a16="http://schemas.microsoft.com/office/drawing/2014/main" id="{FBC8DB41-1750-58FC-E980-6AC0303444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516938" y="1652588"/>
              <a:ext cx="0" cy="1920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86" name="Text Box 74">
              <a:extLst>
                <a:ext uri="{FF2B5EF4-FFF2-40B4-BE49-F238E27FC236}">
                  <a16:creationId xmlns:a16="http://schemas.microsoft.com/office/drawing/2014/main" id="{19DA9227-8DD9-F604-C428-30164FE6F9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70863" y="1460500"/>
              <a:ext cx="660400" cy="215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u="sng">
                  <a:latin typeface="Arial" panose="020B0604020202020204" pitchFamily="34" charset="0"/>
                </a:rPr>
                <a:t>ALUoutLD</a:t>
              </a:r>
            </a:p>
          </p:txBody>
        </p:sp>
        <p:sp>
          <p:nvSpPr>
            <p:cNvPr id="4287" name="Line 73">
              <a:extLst>
                <a:ext uri="{FF2B5EF4-FFF2-40B4-BE49-F238E27FC236}">
                  <a16:creationId xmlns:a16="http://schemas.microsoft.com/office/drawing/2014/main" id="{C70DF6F9-B46D-1F16-F933-7DBC4ECEF0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97563" y="1258888"/>
              <a:ext cx="0" cy="1920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88" name="Text Box 74">
              <a:extLst>
                <a:ext uri="{FF2B5EF4-FFF2-40B4-BE49-F238E27FC236}">
                  <a16:creationId xmlns:a16="http://schemas.microsoft.com/office/drawing/2014/main" id="{C9E235E3-80B6-E30A-BFB2-C994909B91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53909" y="1066800"/>
              <a:ext cx="453970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800" u="sng" dirty="0">
                  <a:latin typeface="Arial" panose="020B0604020202020204" pitchFamily="34" charset="0"/>
                </a:rPr>
                <a:t>ABLD</a:t>
              </a:r>
            </a:p>
          </p:txBody>
        </p:sp>
        <p:sp>
          <p:nvSpPr>
            <p:cNvPr id="4289" name="Line 73">
              <a:extLst>
                <a:ext uri="{FF2B5EF4-FFF2-40B4-BE49-F238E27FC236}">
                  <a16:creationId xmlns:a16="http://schemas.microsoft.com/office/drawing/2014/main" id="{DB6676F5-50DD-CFF7-27C3-70EEDB73E5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900738" y="1989138"/>
              <a:ext cx="4762" cy="1476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accent2"/>
                </a:solidFill>
              </a:rPr>
              <a:t>BNZ Imm4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848600" cy="4525963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if (Z is false) PC = PC + 1 + SE (Imm4)</a:t>
            </a:r>
            <a:br>
              <a:rPr lang="en-US" altLang="en-US" sz="2800" dirty="0"/>
            </a:br>
            <a:r>
              <a:rPr lang="en-US" altLang="en-US" sz="2800" dirty="0"/>
              <a:t>else PC = PC + 1</a:t>
            </a:r>
          </a:p>
        </p:txBody>
      </p:sp>
      <p:graphicFrame>
        <p:nvGraphicFramePr>
          <p:cNvPr id="32900" name="Group 13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3943369"/>
              </p:ext>
            </p:extLst>
          </p:nvPr>
        </p:nvGraphicFramePr>
        <p:xfrm>
          <a:off x="304800" y="4876800"/>
          <a:ext cx="8382000" cy="1249363"/>
        </p:xfrm>
        <a:graphic>
          <a:graphicData uri="http://schemas.openxmlformats.org/drawingml/2006/table">
            <a:tbl>
              <a:tblPr/>
              <a:tblGrid>
                <a:gridCol w="1047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99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9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IMM4_3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IMM4_2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IMM4_1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IMM4_0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594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accent2"/>
                </a:solidFill>
              </a:rPr>
              <a:t>BPZ Imm4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848600" cy="4525963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if ((Z is true) or (N is false)) PC = PC + 1 + SE (Imm4)</a:t>
            </a:r>
            <a:br>
              <a:rPr lang="en-US" altLang="en-US" sz="2800" dirty="0"/>
            </a:br>
            <a:r>
              <a:rPr lang="en-US" altLang="en-US" sz="2800" dirty="0"/>
              <a:t>else PC = PC + 1</a:t>
            </a:r>
          </a:p>
        </p:txBody>
      </p:sp>
      <p:graphicFrame>
        <p:nvGraphicFramePr>
          <p:cNvPr id="32900" name="Group 13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98625749"/>
              </p:ext>
            </p:extLst>
          </p:nvPr>
        </p:nvGraphicFramePr>
        <p:xfrm>
          <a:off x="304800" y="4876800"/>
          <a:ext cx="8382000" cy="1249363"/>
        </p:xfrm>
        <a:graphic>
          <a:graphicData uri="http://schemas.openxmlformats.org/drawingml/2006/table">
            <a:tbl>
              <a:tblPr/>
              <a:tblGrid>
                <a:gridCol w="1047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99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9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IMM4_3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IMM4_2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IMM4_1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IMM4_0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9920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Components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09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3833529" y="1955214"/>
            <a:ext cx="708145" cy="2492961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PC</a:t>
            </a:r>
          </a:p>
        </p:txBody>
      </p:sp>
      <p:cxnSp>
        <p:nvCxnSpPr>
          <p:cNvPr id="3" name="AutoShape 7"/>
          <p:cNvCxnSpPr>
            <a:cxnSpLocks noChangeShapeType="1"/>
          </p:cNvCxnSpPr>
          <p:nvPr/>
        </p:nvCxnSpPr>
        <p:spPr bwMode="auto">
          <a:xfrm flipV="1">
            <a:off x="4577081" y="3164178"/>
            <a:ext cx="1823473" cy="1"/>
          </a:xfrm>
          <a:prstGeom prst="bentConnector3">
            <a:avLst>
              <a:gd name="adj1" fmla="val 50000"/>
            </a:avLst>
          </a:prstGeom>
          <a:noFill/>
          <a:ln w="15875">
            <a:solidFill>
              <a:schemeClr val="tx1"/>
            </a:solidFill>
            <a:miter lim="800000"/>
            <a:headEnd type="none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Line 8"/>
          <p:cNvSpPr>
            <a:spLocks noChangeShapeType="1"/>
          </p:cNvSpPr>
          <p:nvPr/>
        </p:nvSpPr>
        <p:spPr bwMode="auto">
          <a:xfrm flipH="1">
            <a:off x="4827880" y="2901335"/>
            <a:ext cx="289161" cy="525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4266955" y="2680960"/>
            <a:ext cx="13375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8</a:t>
            </a:r>
          </a:p>
        </p:txBody>
      </p:sp>
      <p:sp>
        <p:nvSpPr>
          <p:cNvPr id="7" name="Text Box 110"/>
          <p:cNvSpPr txBox="1">
            <a:spLocks noChangeArrowheads="1"/>
          </p:cNvSpPr>
          <p:nvPr/>
        </p:nvSpPr>
        <p:spPr bwMode="auto">
          <a:xfrm>
            <a:off x="2671482" y="3828405"/>
            <a:ext cx="77797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u="sng" dirty="0"/>
              <a:t>Write</a:t>
            </a:r>
          </a:p>
        </p:txBody>
      </p:sp>
      <p:sp>
        <p:nvSpPr>
          <p:cNvPr id="8" name="Line 118"/>
          <p:cNvSpPr>
            <a:spLocks noChangeShapeType="1"/>
          </p:cNvSpPr>
          <p:nvPr/>
        </p:nvSpPr>
        <p:spPr bwMode="auto">
          <a:xfrm flipV="1">
            <a:off x="2918839" y="3133952"/>
            <a:ext cx="914690" cy="270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9" name="Line 119"/>
          <p:cNvSpPr>
            <a:spLocks noChangeShapeType="1"/>
          </p:cNvSpPr>
          <p:nvPr/>
        </p:nvSpPr>
        <p:spPr bwMode="auto">
          <a:xfrm flipH="1">
            <a:off x="3060468" y="2871108"/>
            <a:ext cx="289161" cy="525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496015" y="2671053"/>
            <a:ext cx="13375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8</a:t>
            </a:r>
          </a:p>
        </p:txBody>
      </p:sp>
      <p:sp>
        <p:nvSpPr>
          <p:cNvPr id="14" name="Line 118"/>
          <p:cNvSpPr>
            <a:spLocks noChangeShapeType="1"/>
          </p:cNvSpPr>
          <p:nvPr/>
        </p:nvSpPr>
        <p:spPr bwMode="auto">
          <a:xfrm flipV="1">
            <a:off x="2918839" y="4228515"/>
            <a:ext cx="914690" cy="270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15" name="Line 118"/>
          <p:cNvSpPr>
            <a:spLocks noChangeShapeType="1"/>
          </p:cNvSpPr>
          <p:nvPr/>
        </p:nvSpPr>
        <p:spPr bwMode="auto">
          <a:xfrm flipV="1">
            <a:off x="4223776" y="4448174"/>
            <a:ext cx="0" cy="77094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16" name="Text Box 110"/>
          <p:cNvSpPr txBox="1">
            <a:spLocks noChangeArrowheads="1"/>
          </p:cNvSpPr>
          <p:nvPr/>
        </p:nvSpPr>
        <p:spPr bwMode="auto">
          <a:xfrm>
            <a:off x="3924553" y="5234355"/>
            <a:ext cx="68480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u="sng" dirty="0"/>
              <a:t>CLK</a:t>
            </a:r>
          </a:p>
        </p:txBody>
      </p:sp>
      <p:sp>
        <p:nvSpPr>
          <p:cNvPr id="17" name="Isosceles Triangle 16"/>
          <p:cNvSpPr/>
          <p:nvPr/>
        </p:nvSpPr>
        <p:spPr>
          <a:xfrm>
            <a:off x="4114555" y="4228515"/>
            <a:ext cx="228600" cy="21965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/>
          <p:cNvGrpSpPr/>
          <p:nvPr/>
        </p:nvGrpSpPr>
        <p:grpSpPr>
          <a:xfrm>
            <a:off x="850913" y="304800"/>
            <a:ext cx="6007087" cy="848359"/>
            <a:chOff x="850913" y="304800"/>
            <a:chExt cx="6007087" cy="848359"/>
          </a:xfrm>
        </p:grpSpPr>
        <p:cxnSp>
          <p:nvCxnSpPr>
            <p:cNvPr id="19" name="Elbow Connector 18"/>
            <p:cNvCxnSpPr/>
            <p:nvPr/>
          </p:nvCxnSpPr>
          <p:spPr>
            <a:xfrm flipV="1">
              <a:off x="850913" y="304800"/>
              <a:ext cx="1524000" cy="838200"/>
            </a:xfrm>
            <a:prstGeom prst="bentConnector3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lbow Connector 19"/>
            <p:cNvCxnSpPr/>
            <p:nvPr/>
          </p:nvCxnSpPr>
          <p:spPr>
            <a:xfrm rot="10800000">
              <a:off x="2369833" y="314959"/>
              <a:ext cx="1524000" cy="838200"/>
            </a:xfrm>
            <a:prstGeom prst="bentConnector3">
              <a:avLst>
                <a:gd name="adj1" fmla="val 50667"/>
              </a:avLst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lbow Connector 22"/>
            <p:cNvCxnSpPr/>
            <p:nvPr/>
          </p:nvCxnSpPr>
          <p:spPr>
            <a:xfrm flipV="1">
              <a:off x="3815080" y="304800"/>
              <a:ext cx="1524000" cy="838200"/>
            </a:xfrm>
            <a:prstGeom prst="bentConnector3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Elbow Connector 23"/>
            <p:cNvCxnSpPr/>
            <p:nvPr/>
          </p:nvCxnSpPr>
          <p:spPr>
            <a:xfrm rot="10800000">
              <a:off x="5334000" y="314959"/>
              <a:ext cx="1524000" cy="838200"/>
            </a:xfrm>
            <a:prstGeom prst="bentConnector3">
              <a:avLst>
                <a:gd name="adj1" fmla="val 50667"/>
              </a:avLst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1612913" y="228600"/>
            <a:ext cx="2964168" cy="944879"/>
            <a:chOff x="1612913" y="228600"/>
            <a:chExt cx="2964168" cy="944879"/>
          </a:xfrm>
        </p:grpSpPr>
        <p:cxnSp>
          <p:nvCxnSpPr>
            <p:cNvPr id="26" name="Straight Arrow Connector 25"/>
            <p:cNvCxnSpPr/>
            <p:nvPr/>
          </p:nvCxnSpPr>
          <p:spPr>
            <a:xfrm flipH="1" flipV="1">
              <a:off x="1612913" y="228600"/>
              <a:ext cx="1" cy="914400"/>
            </a:xfrm>
            <a:prstGeom prst="straightConnector1">
              <a:avLst/>
            </a:prstGeom>
            <a:ln w="571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H="1" flipV="1">
              <a:off x="4577080" y="259079"/>
              <a:ext cx="1" cy="914400"/>
            </a:xfrm>
            <a:prstGeom prst="straightConnector1">
              <a:avLst/>
            </a:prstGeom>
            <a:ln w="571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3063427" y="5943600"/>
            <a:ext cx="28039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REGISTER</a:t>
            </a:r>
          </a:p>
        </p:txBody>
      </p:sp>
    </p:spTree>
    <p:extLst>
      <p:ext uri="{BB962C8B-B14F-4D97-AF65-F5344CB8AC3E}">
        <p14:creationId xmlns:p14="http://schemas.microsoft.com/office/powerpoint/2010/main" val="923007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1981200" y="5943600"/>
            <a:ext cx="535794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MULTIPLEXER - MUX</a:t>
            </a:r>
          </a:p>
        </p:txBody>
      </p:sp>
      <p:sp>
        <p:nvSpPr>
          <p:cNvPr id="27" name="Line 158"/>
          <p:cNvSpPr>
            <a:spLocks noChangeShapeType="1"/>
          </p:cNvSpPr>
          <p:nvPr/>
        </p:nvSpPr>
        <p:spPr bwMode="auto">
          <a:xfrm>
            <a:off x="1777315" y="2942582"/>
            <a:ext cx="234850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8000"/>
          </a:p>
        </p:txBody>
      </p:sp>
      <p:sp>
        <p:nvSpPr>
          <p:cNvPr id="33" name="Line 112"/>
          <p:cNvSpPr>
            <a:spLocks noChangeShapeType="1"/>
          </p:cNvSpPr>
          <p:nvPr/>
        </p:nvSpPr>
        <p:spPr bwMode="auto">
          <a:xfrm>
            <a:off x="1828800" y="4035627"/>
            <a:ext cx="230672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8000"/>
          </a:p>
        </p:txBody>
      </p:sp>
      <p:sp>
        <p:nvSpPr>
          <p:cNvPr id="34" name="AutoShape 117"/>
          <p:cNvSpPr>
            <a:spLocks noChangeArrowheads="1"/>
          </p:cNvSpPr>
          <p:nvPr/>
        </p:nvSpPr>
        <p:spPr bwMode="auto">
          <a:xfrm rot="16200000">
            <a:off x="3742741" y="2951389"/>
            <a:ext cx="1940406" cy="1174249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2857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8000"/>
          </a:p>
        </p:txBody>
      </p:sp>
      <p:sp>
        <p:nvSpPr>
          <p:cNvPr id="35" name="Line 118"/>
          <p:cNvSpPr>
            <a:spLocks noChangeShapeType="1"/>
          </p:cNvSpPr>
          <p:nvPr/>
        </p:nvSpPr>
        <p:spPr bwMode="auto">
          <a:xfrm>
            <a:off x="5300069" y="3541020"/>
            <a:ext cx="140716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8000"/>
          </a:p>
        </p:txBody>
      </p:sp>
      <p:sp>
        <p:nvSpPr>
          <p:cNvPr id="36" name="Line 119"/>
          <p:cNvSpPr>
            <a:spLocks noChangeShapeType="1"/>
          </p:cNvSpPr>
          <p:nvPr/>
        </p:nvSpPr>
        <p:spPr bwMode="auto">
          <a:xfrm flipH="1">
            <a:off x="5532978" y="3295337"/>
            <a:ext cx="475527" cy="4863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8000"/>
          </a:p>
        </p:txBody>
      </p:sp>
      <p:sp>
        <p:nvSpPr>
          <p:cNvPr id="37" name="Text Box 120"/>
          <p:cNvSpPr txBox="1">
            <a:spLocks noChangeArrowheads="1"/>
          </p:cNvSpPr>
          <p:nvPr/>
        </p:nvSpPr>
        <p:spPr bwMode="auto">
          <a:xfrm>
            <a:off x="5351217" y="2813996"/>
            <a:ext cx="441146" cy="64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/>
              <a:t>8</a:t>
            </a:r>
          </a:p>
        </p:txBody>
      </p:sp>
      <p:sp>
        <p:nvSpPr>
          <p:cNvPr id="38" name="Line 121"/>
          <p:cNvSpPr>
            <a:spLocks noChangeShapeType="1"/>
          </p:cNvSpPr>
          <p:nvPr/>
        </p:nvSpPr>
        <p:spPr bwMode="auto">
          <a:xfrm>
            <a:off x="4824548" y="2207305"/>
            <a:ext cx="0" cy="60669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8000"/>
          </a:p>
        </p:txBody>
      </p:sp>
      <p:sp>
        <p:nvSpPr>
          <p:cNvPr id="39" name="Text Box 122"/>
          <p:cNvSpPr txBox="1">
            <a:spLocks noChangeArrowheads="1"/>
          </p:cNvSpPr>
          <p:nvPr/>
        </p:nvSpPr>
        <p:spPr bwMode="auto">
          <a:xfrm>
            <a:off x="3993985" y="1600617"/>
            <a:ext cx="1467067" cy="64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u="sng" dirty="0"/>
              <a:t>Select</a:t>
            </a:r>
          </a:p>
        </p:txBody>
      </p:sp>
      <p:sp>
        <p:nvSpPr>
          <p:cNvPr id="40" name="Text Box 123"/>
          <p:cNvSpPr txBox="1">
            <a:spLocks noChangeArrowheads="1"/>
          </p:cNvSpPr>
          <p:nvPr/>
        </p:nvSpPr>
        <p:spPr bwMode="auto">
          <a:xfrm>
            <a:off x="4147852" y="2598394"/>
            <a:ext cx="441146" cy="64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/>
              <a:t>0</a:t>
            </a:r>
          </a:p>
        </p:txBody>
      </p:sp>
      <p:sp>
        <p:nvSpPr>
          <p:cNvPr id="41" name="Text Box 124"/>
          <p:cNvSpPr txBox="1">
            <a:spLocks noChangeArrowheads="1"/>
          </p:cNvSpPr>
          <p:nvPr/>
        </p:nvSpPr>
        <p:spPr bwMode="auto">
          <a:xfrm>
            <a:off x="4176968" y="3661355"/>
            <a:ext cx="441146" cy="64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/>
              <a:t>1</a:t>
            </a:r>
          </a:p>
        </p:txBody>
      </p:sp>
      <p:sp>
        <p:nvSpPr>
          <p:cNvPr id="42" name="Line 119"/>
          <p:cNvSpPr>
            <a:spLocks noChangeShapeType="1"/>
          </p:cNvSpPr>
          <p:nvPr/>
        </p:nvSpPr>
        <p:spPr bwMode="auto">
          <a:xfrm flipH="1">
            <a:off x="3226031" y="2719903"/>
            <a:ext cx="475527" cy="4863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8000"/>
          </a:p>
        </p:txBody>
      </p:sp>
      <p:sp>
        <p:nvSpPr>
          <p:cNvPr id="43" name="Text Box 120"/>
          <p:cNvSpPr txBox="1">
            <a:spLocks noChangeArrowheads="1"/>
          </p:cNvSpPr>
          <p:nvPr/>
        </p:nvSpPr>
        <p:spPr bwMode="auto">
          <a:xfrm>
            <a:off x="3044270" y="2238562"/>
            <a:ext cx="441146" cy="64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/>
              <a:t>8</a:t>
            </a:r>
          </a:p>
        </p:txBody>
      </p:sp>
      <p:sp>
        <p:nvSpPr>
          <p:cNvPr id="44" name="Line 119"/>
          <p:cNvSpPr>
            <a:spLocks noChangeShapeType="1"/>
          </p:cNvSpPr>
          <p:nvPr/>
        </p:nvSpPr>
        <p:spPr bwMode="auto">
          <a:xfrm flipH="1">
            <a:off x="3303970" y="3780364"/>
            <a:ext cx="475527" cy="4863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8000"/>
          </a:p>
        </p:txBody>
      </p:sp>
      <p:sp>
        <p:nvSpPr>
          <p:cNvPr id="45" name="Text Box 120"/>
          <p:cNvSpPr txBox="1">
            <a:spLocks noChangeArrowheads="1"/>
          </p:cNvSpPr>
          <p:nvPr/>
        </p:nvSpPr>
        <p:spPr bwMode="auto">
          <a:xfrm>
            <a:off x="3122209" y="3299023"/>
            <a:ext cx="441146" cy="64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3648674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1981200" y="5943600"/>
            <a:ext cx="27478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DECODER</a:t>
            </a:r>
          </a:p>
        </p:txBody>
      </p:sp>
      <p:sp>
        <p:nvSpPr>
          <p:cNvPr id="27" name="Line 158"/>
          <p:cNvSpPr>
            <a:spLocks noChangeShapeType="1"/>
          </p:cNvSpPr>
          <p:nvPr/>
        </p:nvSpPr>
        <p:spPr bwMode="auto">
          <a:xfrm flipH="1">
            <a:off x="4358729" y="2027765"/>
            <a:ext cx="234850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8000"/>
          </a:p>
        </p:txBody>
      </p:sp>
      <p:sp>
        <p:nvSpPr>
          <p:cNvPr id="33" name="Line 112"/>
          <p:cNvSpPr>
            <a:spLocks noChangeShapeType="1"/>
          </p:cNvSpPr>
          <p:nvPr/>
        </p:nvSpPr>
        <p:spPr bwMode="auto">
          <a:xfrm flipH="1">
            <a:off x="4349028" y="3120810"/>
            <a:ext cx="230672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8000"/>
          </a:p>
        </p:txBody>
      </p:sp>
      <p:sp>
        <p:nvSpPr>
          <p:cNvPr id="34" name="AutoShape 117"/>
          <p:cNvSpPr>
            <a:spLocks noChangeArrowheads="1"/>
          </p:cNvSpPr>
          <p:nvPr/>
        </p:nvSpPr>
        <p:spPr bwMode="auto">
          <a:xfrm rot="5400000" flipH="1">
            <a:off x="1626549" y="3211421"/>
            <a:ext cx="4290107" cy="1174249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2857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8000"/>
          </a:p>
        </p:txBody>
      </p:sp>
      <p:sp>
        <p:nvSpPr>
          <p:cNvPr id="38" name="Line 121"/>
          <p:cNvSpPr>
            <a:spLocks noChangeShapeType="1"/>
          </p:cNvSpPr>
          <p:nvPr/>
        </p:nvSpPr>
        <p:spPr bwMode="auto">
          <a:xfrm flipH="1">
            <a:off x="3660000" y="1292488"/>
            <a:ext cx="0" cy="9935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8000"/>
          </a:p>
        </p:txBody>
      </p:sp>
      <p:sp>
        <p:nvSpPr>
          <p:cNvPr id="39" name="Text Box 122"/>
          <p:cNvSpPr txBox="1">
            <a:spLocks noChangeArrowheads="1"/>
          </p:cNvSpPr>
          <p:nvPr/>
        </p:nvSpPr>
        <p:spPr bwMode="auto">
          <a:xfrm flipH="1">
            <a:off x="3023496" y="685800"/>
            <a:ext cx="1467067" cy="64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u="sng" dirty="0"/>
              <a:t>Select</a:t>
            </a:r>
          </a:p>
        </p:txBody>
      </p:sp>
      <p:sp>
        <p:nvSpPr>
          <p:cNvPr id="40" name="Text Box 123"/>
          <p:cNvSpPr txBox="1">
            <a:spLocks noChangeArrowheads="1"/>
          </p:cNvSpPr>
          <p:nvPr/>
        </p:nvSpPr>
        <p:spPr bwMode="auto">
          <a:xfrm flipH="1">
            <a:off x="3767309" y="1828383"/>
            <a:ext cx="69762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/>
              <a:t>00</a:t>
            </a:r>
          </a:p>
        </p:txBody>
      </p:sp>
      <p:sp>
        <p:nvSpPr>
          <p:cNvPr id="41" name="Text Box 124"/>
          <p:cNvSpPr txBox="1">
            <a:spLocks noChangeArrowheads="1"/>
          </p:cNvSpPr>
          <p:nvPr/>
        </p:nvSpPr>
        <p:spPr bwMode="auto">
          <a:xfrm flipH="1">
            <a:off x="3738193" y="2891344"/>
            <a:ext cx="69762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/>
              <a:t>01</a:t>
            </a:r>
          </a:p>
        </p:txBody>
      </p:sp>
      <p:sp>
        <p:nvSpPr>
          <p:cNvPr id="18" name="Line 158"/>
          <p:cNvSpPr>
            <a:spLocks noChangeShapeType="1"/>
          </p:cNvSpPr>
          <p:nvPr/>
        </p:nvSpPr>
        <p:spPr bwMode="auto">
          <a:xfrm flipH="1">
            <a:off x="4356329" y="4052690"/>
            <a:ext cx="2348504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8000"/>
          </a:p>
        </p:txBody>
      </p:sp>
      <p:sp>
        <p:nvSpPr>
          <p:cNvPr id="19" name="Line 112"/>
          <p:cNvSpPr>
            <a:spLocks noChangeShapeType="1"/>
          </p:cNvSpPr>
          <p:nvPr/>
        </p:nvSpPr>
        <p:spPr bwMode="auto">
          <a:xfrm flipH="1">
            <a:off x="4346628" y="5145735"/>
            <a:ext cx="230672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8000"/>
          </a:p>
        </p:txBody>
      </p:sp>
      <p:sp>
        <p:nvSpPr>
          <p:cNvPr id="21" name="Text Box 123"/>
          <p:cNvSpPr txBox="1">
            <a:spLocks noChangeArrowheads="1"/>
          </p:cNvSpPr>
          <p:nvPr/>
        </p:nvSpPr>
        <p:spPr bwMode="auto">
          <a:xfrm flipH="1">
            <a:off x="3764909" y="3853308"/>
            <a:ext cx="69762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/>
              <a:t>10</a:t>
            </a:r>
          </a:p>
        </p:txBody>
      </p:sp>
      <p:sp>
        <p:nvSpPr>
          <p:cNvPr id="22" name="Text Box 124"/>
          <p:cNvSpPr txBox="1">
            <a:spLocks noChangeArrowheads="1"/>
          </p:cNvSpPr>
          <p:nvPr/>
        </p:nvSpPr>
        <p:spPr bwMode="auto">
          <a:xfrm flipH="1">
            <a:off x="3752914" y="4916269"/>
            <a:ext cx="6633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/>
              <a:t>11</a:t>
            </a:r>
          </a:p>
        </p:txBody>
      </p:sp>
      <p:sp>
        <p:nvSpPr>
          <p:cNvPr id="23" name="Line 119"/>
          <p:cNvSpPr>
            <a:spLocks noChangeShapeType="1"/>
          </p:cNvSpPr>
          <p:nvPr/>
        </p:nvSpPr>
        <p:spPr bwMode="auto">
          <a:xfrm flipH="1">
            <a:off x="3450832" y="1789244"/>
            <a:ext cx="320770" cy="28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8000"/>
          </a:p>
        </p:txBody>
      </p:sp>
      <p:sp>
        <p:nvSpPr>
          <p:cNvPr id="24" name="Text Box 120"/>
          <p:cNvSpPr txBox="1">
            <a:spLocks noChangeArrowheads="1"/>
          </p:cNvSpPr>
          <p:nvPr/>
        </p:nvSpPr>
        <p:spPr bwMode="auto">
          <a:xfrm>
            <a:off x="3218854" y="1320949"/>
            <a:ext cx="441146" cy="64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2579397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850913" y="304800"/>
            <a:ext cx="6007087" cy="848359"/>
            <a:chOff x="850913" y="304800"/>
            <a:chExt cx="6007087" cy="848359"/>
          </a:xfrm>
        </p:grpSpPr>
        <p:cxnSp>
          <p:nvCxnSpPr>
            <p:cNvPr id="19" name="Elbow Connector 18"/>
            <p:cNvCxnSpPr/>
            <p:nvPr/>
          </p:nvCxnSpPr>
          <p:spPr>
            <a:xfrm flipV="1">
              <a:off x="850913" y="304800"/>
              <a:ext cx="1524000" cy="838200"/>
            </a:xfrm>
            <a:prstGeom prst="bentConnector3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lbow Connector 19"/>
            <p:cNvCxnSpPr/>
            <p:nvPr/>
          </p:nvCxnSpPr>
          <p:spPr>
            <a:xfrm rot="10800000">
              <a:off x="2369833" y="314959"/>
              <a:ext cx="1524000" cy="838200"/>
            </a:xfrm>
            <a:prstGeom prst="bentConnector3">
              <a:avLst>
                <a:gd name="adj1" fmla="val 50667"/>
              </a:avLst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lbow Connector 22"/>
            <p:cNvCxnSpPr/>
            <p:nvPr/>
          </p:nvCxnSpPr>
          <p:spPr>
            <a:xfrm flipV="1">
              <a:off x="3815080" y="304800"/>
              <a:ext cx="1524000" cy="838200"/>
            </a:xfrm>
            <a:prstGeom prst="bentConnector3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Elbow Connector 23"/>
            <p:cNvCxnSpPr/>
            <p:nvPr/>
          </p:nvCxnSpPr>
          <p:spPr>
            <a:xfrm rot="10800000">
              <a:off x="5334000" y="314959"/>
              <a:ext cx="1524000" cy="838200"/>
            </a:xfrm>
            <a:prstGeom prst="bentConnector3">
              <a:avLst>
                <a:gd name="adj1" fmla="val 50667"/>
              </a:avLst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1612913" y="228600"/>
            <a:ext cx="2964168" cy="944879"/>
            <a:chOff x="1612913" y="228600"/>
            <a:chExt cx="2964168" cy="944879"/>
          </a:xfrm>
        </p:grpSpPr>
        <p:cxnSp>
          <p:nvCxnSpPr>
            <p:cNvPr id="26" name="Straight Arrow Connector 25"/>
            <p:cNvCxnSpPr/>
            <p:nvPr/>
          </p:nvCxnSpPr>
          <p:spPr>
            <a:xfrm flipH="1" flipV="1">
              <a:off x="1612913" y="228600"/>
              <a:ext cx="1" cy="914400"/>
            </a:xfrm>
            <a:prstGeom prst="straightConnector1">
              <a:avLst/>
            </a:prstGeom>
            <a:ln w="571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H="1" flipV="1">
              <a:off x="4577080" y="259079"/>
              <a:ext cx="1" cy="914400"/>
            </a:xfrm>
            <a:prstGeom prst="straightConnector1">
              <a:avLst/>
            </a:prstGeom>
            <a:ln w="571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1896593" y="5953760"/>
            <a:ext cx="40559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REGISTER FILE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503210" y="1981200"/>
            <a:ext cx="3821390" cy="3601462"/>
            <a:chOff x="2503210" y="1981200"/>
            <a:chExt cx="3821390" cy="3601462"/>
          </a:xfrm>
        </p:grpSpPr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3314940" y="2669417"/>
              <a:ext cx="2065514" cy="2141752"/>
            </a:xfrm>
            <a:prstGeom prst="rect">
              <a:avLst/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4400"/>
            </a:p>
          </p:txBody>
        </p:sp>
        <p:sp>
          <p:nvSpPr>
            <p:cNvPr id="28" name="Line 18"/>
            <p:cNvSpPr>
              <a:spLocks noChangeShapeType="1"/>
            </p:cNvSpPr>
            <p:nvPr/>
          </p:nvSpPr>
          <p:spPr bwMode="auto">
            <a:xfrm flipV="1">
              <a:off x="2753967" y="2949273"/>
              <a:ext cx="56355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33" name="Line 19"/>
            <p:cNvSpPr>
              <a:spLocks noChangeShapeType="1"/>
            </p:cNvSpPr>
            <p:nvPr/>
          </p:nvSpPr>
          <p:spPr bwMode="auto">
            <a:xfrm flipH="1">
              <a:off x="2816010" y="2809344"/>
              <a:ext cx="126672" cy="27700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34" name="Text Box 20"/>
            <p:cNvSpPr txBox="1">
              <a:spLocks noChangeArrowheads="1"/>
            </p:cNvSpPr>
            <p:nvPr/>
          </p:nvSpPr>
          <p:spPr bwMode="auto">
            <a:xfrm>
              <a:off x="2759714" y="2466664"/>
              <a:ext cx="38144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dirty="0"/>
                <a:t>2</a:t>
              </a:r>
            </a:p>
          </p:txBody>
        </p:sp>
        <p:sp>
          <p:nvSpPr>
            <p:cNvPr id="36" name="Line 26"/>
            <p:cNvSpPr>
              <a:spLocks noChangeShapeType="1"/>
            </p:cNvSpPr>
            <p:nvPr/>
          </p:nvSpPr>
          <p:spPr bwMode="auto">
            <a:xfrm>
              <a:off x="2503210" y="3777417"/>
              <a:ext cx="81172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37" name="Line 27"/>
            <p:cNvSpPr>
              <a:spLocks noChangeShapeType="1"/>
            </p:cNvSpPr>
            <p:nvPr/>
          </p:nvSpPr>
          <p:spPr bwMode="auto">
            <a:xfrm flipV="1">
              <a:off x="2503211" y="4605559"/>
              <a:ext cx="811729" cy="285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39" name="Text Box 29"/>
            <p:cNvSpPr txBox="1">
              <a:spLocks noChangeArrowheads="1"/>
            </p:cNvSpPr>
            <p:nvPr/>
          </p:nvSpPr>
          <p:spPr bwMode="auto">
            <a:xfrm>
              <a:off x="3252897" y="2740808"/>
              <a:ext cx="760431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/>
                <a:t>reg1</a:t>
              </a:r>
            </a:p>
          </p:txBody>
        </p:sp>
        <p:sp>
          <p:nvSpPr>
            <p:cNvPr id="40" name="Text Box 30"/>
            <p:cNvSpPr txBox="1">
              <a:spLocks noChangeArrowheads="1"/>
            </p:cNvSpPr>
            <p:nvPr/>
          </p:nvSpPr>
          <p:spPr bwMode="auto">
            <a:xfrm>
              <a:off x="3252897" y="3568952"/>
              <a:ext cx="760431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/>
                <a:t>reg2</a:t>
              </a:r>
            </a:p>
          </p:txBody>
        </p:sp>
        <p:sp>
          <p:nvSpPr>
            <p:cNvPr id="41" name="Text Box 31"/>
            <p:cNvSpPr txBox="1">
              <a:spLocks noChangeArrowheads="1"/>
            </p:cNvSpPr>
            <p:nvPr/>
          </p:nvSpPr>
          <p:spPr bwMode="auto">
            <a:xfrm>
              <a:off x="3252897" y="4397096"/>
              <a:ext cx="80345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/>
                <a:t>regw</a:t>
              </a:r>
            </a:p>
          </p:txBody>
        </p:sp>
        <p:sp>
          <p:nvSpPr>
            <p:cNvPr id="42" name="Line 32"/>
            <p:cNvSpPr>
              <a:spLocks noChangeShapeType="1"/>
            </p:cNvSpPr>
            <p:nvPr/>
          </p:nvSpPr>
          <p:spPr bwMode="auto">
            <a:xfrm flipH="1">
              <a:off x="2689340" y="3634633"/>
              <a:ext cx="126670" cy="2769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43" name="Line 36"/>
            <p:cNvSpPr>
              <a:spLocks noChangeShapeType="1"/>
            </p:cNvSpPr>
            <p:nvPr/>
          </p:nvSpPr>
          <p:spPr bwMode="auto">
            <a:xfrm>
              <a:off x="5380454" y="2877880"/>
              <a:ext cx="944146" cy="28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44" name="Line 37"/>
            <p:cNvSpPr>
              <a:spLocks noChangeShapeType="1"/>
            </p:cNvSpPr>
            <p:nvPr/>
          </p:nvSpPr>
          <p:spPr bwMode="auto">
            <a:xfrm flipV="1">
              <a:off x="5380454" y="4054415"/>
              <a:ext cx="687643" cy="28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45" name="Line 38"/>
            <p:cNvSpPr>
              <a:spLocks noChangeShapeType="1"/>
            </p:cNvSpPr>
            <p:nvPr/>
          </p:nvSpPr>
          <p:spPr bwMode="auto">
            <a:xfrm flipH="1">
              <a:off x="5666120" y="2737953"/>
              <a:ext cx="126670" cy="2769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46" name="Text Box 39"/>
            <p:cNvSpPr txBox="1">
              <a:spLocks noChangeArrowheads="1"/>
            </p:cNvSpPr>
            <p:nvPr/>
          </p:nvSpPr>
          <p:spPr bwMode="auto">
            <a:xfrm>
              <a:off x="5463311" y="2491987"/>
              <a:ext cx="38144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/>
                <a:t>8</a:t>
              </a:r>
            </a:p>
          </p:txBody>
        </p:sp>
        <p:sp>
          <p:nvSpPr>
            <p:cNvPr id="47" name="Line 40"/>
            <p:cNvSpPr>
              <a:spLocks noChangeShapeType="1"/>
            </p:cNvSpPr>
            <p:nvPr/>
          </p:nvSpPr>
          <p:spPr bwMode="auto">
            <a:xfrm flipH="1">
              <a:off x="5590699" y="3914489"/>
              <a:ext cx="126670" cy="2769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48" name="Text Box 41"/>
            <p:cNvSpPr txBox="1">
              <a:spLocks noChangeArrowheads="1"/>
            </p:cNvSpPr>
            <p:nvPr/>
          </p:nvSpPr>
          <p:spPr bwMode="auto">
            <a:xfrm>
              <a:off x="5412569" y="3700998"/>
              <a:ext cx="38144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dirty="0"/>
                <a:t>8</a:t>
              </a:r>
            </a:p>
          </p:txBody>
        </p:sp>
        <p:sp>
          <p:nvSpPr>
            <p:cNvPr id="59" name="Text Box 68"/>
            <p:cNvSpPr txBox="1">
              <a:spLocks noChangeArrowheads="1"/>
            </p:cNvSpPr>
            <p:nvPr/>
          </p:nvSpPr>
          <p:spPr bwMode="auto">
            <a:xfrm>
              <a:off x="4597227" y="2669417"/>
              <a:ext cx="89154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/>
                <a:t>data1</a:t>
              </a:r>
            </a:p>
          </p:txBody>
        </p:sp>
        <p:sp>
          <p:nvSpPr>
            <p:cNvPr id="60" name="Text Box 69"/>
            <p:cNvSpPr txBox="1">
              <a:spLocks noChangeArrowheads="1"/>
            </p:cNvSpPr>
            <p:nvPr/>
          </p:nvSpPr>
          <p:spPr bwMode="auto">
            <a:xfrm>
              <a:off x="4597227" y="3848807"/>
              <a:ext cx="89154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/>
                <a:t>data2</a:t>
              </a:r>
            </a:p>
          </p:txBody>
        </p:sp>
        <p:sp>
          <p:nvSpPr>
            <p:cNvPr id="61" name="Text Box 70"/>
            <p:cNvSpPr txBox="1">
              <a:spLocks noChangeArrowheads="1"/>
            </p:cNvSpPr>
            <p:nvPr/>
          </p:nvSpPr>
          <p:spPr bwMode="auto">
            <a:xfrm>
              <a:off x="4503351" y="4360765"/>
              <a:ext cx="93456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dirty="0" err="1"/>
                <a:t>dataw</a:t>
              </a:r>
              <a:endParaRPr lang="en-US" altLang="en-US" sz="1600" dirty="0"/>
            </a:p>
          </p:txBody>
        </p:sp>
        <p:sp>
          <p:nvSpPr>
            <p:cNvPr id="62" name="Line 71"/>
            <p:cNvSpPr>
              <a:spLocks noChangeShapeType="1"/>
            </p:cNvSpPr>
            <p:nvPr/>
          </p:nvSpPr>
          <p:spPr bwMode="auto">
            <a:xfrm flipH="1">
              <a:off x="5380454" y="4605560"/>
              <a:ext cx="3748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63" name="Line 72"/>
            <p:cNvSpPr>
              <a:spLocks noChangeShapeType="1"/>
            </p:cNvSpPr>
            <p:nvPr/>
          </p:nvSpPr>
          <p:spPr bwMode="auto">
            <a:xfrm flipH="1">
              <a:off x="5566583" y="4465632"/>
              <a:ext cx="126672" cy="27700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64" name="Text Box 73"/>
            <p:cNvSpPr txBox="1">
              <a:spLocks noChangeArrowheads="1"/>
            </p:cNvSpPr>
            <p:nvPr/>
          </p:nvSpPr>
          <p:spPr bwMode="auto">
            <a:xfrm>
              <a:off x="5386202" y="4191488"/>
              <a:ext cx="38144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/>
                <a:t>8</a:t>
              </a:r>
            </a:p>
          </p:txBody>
        </p:sp>
        <p:sp>
          <p:nvSpPr>
            <p:cNvPr id="67" name="Text Box 96"/>
            <p:cNvSpPr txBox="1">
              <a:spLocks noChangeArrowheads="1"/>
            </p:cNvSpPr>
            <p:nvPr/>
          </p:nvSpPr>
          <p:spPr bwMode="auto">
            <a:xfrm>
              <a:off x="4088058" y="3500416"/>
              <a:ext cx="67439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/>
                <a:t>RF</a:t>
              </a:r>
            </a:p>
          </p:txBody>
        </p:sp>
        <p:sp>
          <p:nvSpPr>
            <p:cNvPr id="68" name="Line 97"/>
            <p:cNvSpPr>
              <a:spLocks noChangeShapeType="1"/>
            </p:cNvSpPr>
            <p:nvPr/>
          </p:nvSpPr>
          <p:spPr bwMode="auto">
            <a:xfrm>
              <a:off x="4377426" y="2326737"/>
              <a:ext cx="0" cy="3455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69" name="Text Box 98"/>
            <p:cNvSpPr txBox="1">
              <a:spLocks noChangeArrowheads="1"/>
            </p:cNvSpPr>
            <p:nvPr/>
          </p:nvSpPr>
          <p:spPr bwMode="auto">
            <a:xfrm>
              <a:off x="3809851" y="1981200"/>
              <a:ext cx="119202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u="sng"/>
                <a:t>RFWrite</a:t>
              </a:r>
            </a:p>
          </p:txBody>
        </p:sp>
        <p:sp>
          <p:nvSpPr>
            <p:cNvPr id="71" name="Text Box 20"/>
            <p:cNvSpPr txBox="1">
              <a:spLocks noChangeArrowheads="1"/>
            </p:cNvSpPr>
            <p:nvPr/>
          </p:nvSpPr>
          <p:spPr bwMode="auto">
            <a:xfrm>
              <a:off x="2503211" y="3399675"/>
              <a:ext cx="38144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dirty="0"/>
                <a:t>2</a:t>
              </a:r>
            </a:p>
          </p:txBody>
        </p:sp>
        <p:sp>
          <p:nvSpPr>
            <p:cNvPr id="72" name="Text Box 20"/>
            <p:cNvSpPr txBox="1">
              <a:spLocks noChangeArrowheads="1"/>
            </p:cNvSpPr>
            <p:nvPr/>
          </p:nvSpPr>
          <p:spPr bwMode="auto">
            <a:xfrm>
              <a:off x="2568991" y="4227819"/>
              <a:ext cx="38144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dirty="0"/>
                <a:t>2</a:t>
              </a:r>
            </a:p>
          </p:txBody>
        </p:sp>
        <p:sp>
          <p:nvSpPr>
            <p:cNvPr id="73" name="Line 19"/>
            <p:cNvSpPr>
              <a:spLocks noChangeShapeType="1"/>
            </p:cNvSpPr>
            <p:nvPr/>
          </p:nvSpPr>
          <p:spPr bwMode="auto">
            <a:xfrm flipH="1">
              <a:off x="2737162" y="4469913"/>
              <a:ext cx="126672" cy="27700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75" name="Line 118"/>
            <p:cNvSpPr>
              <a:spLocks noChangeShapeType="1"/>
            </p:cNvSpPr>
            <p:nvPr/>
          </p:nvSpPr>
          <p:spPr bwMode="auto">
            <a:xfrm flipV="1">
              <a:off x="4294526" y="4811169"/>
              <a:ext cx="0" cy="38547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none" w="med" len="med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5400"/>
            </a:p>
          </p:txBody>
        </p:sp>
        <p:sp>
          <p:nvSpPr>
            <p:cNvPr id="76" name="Text Box 110"/>
            <p:cNvSpPr txBox="1">
              <a:spLocks noChangeArrowheads="1"/>
            </p:cNvSpPr>
            <p:nvPr/>
          </p:nvSpPr>
          <p:spPr bwMode="auto">
            <a:xfrm>
              <a:off x="3995303" y="5182552"/>
              <a:ext cx="68480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u="sng" dirty="0"/>
                <a:t>CLK</a:t>
              </a:r>
            </a:p>
          </p:txBody>
        </p:sp>
        <p:sp>
          <p:nvSpPr>
            <p:cNvPr id="77" name="Isosceles Triangle 76"/>
            <p:cNvSpPr/>
            <p:nvPr/>
          </p:nvSpPr>
          <p:spPr>
            <a:xfrm>
              <a:off x="4185305" y="4591510"/>
              <a:ext cx="228600" cy="219659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6645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813723" y="457199"/>
            <a:ext cx="7364154" cy="58525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 algn="ctr">
            <a:solidFill>
              <a:srgbClr val="CCCCFF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400"/>
          </a:p>
        </p:txBody>
      </p:sp>
      <p:sp>
        <p:nvSpPr>
          <p:cNvPr id="28" name="Line 18"/>
          <p:cNvSpPr>
            <a:spLocks noChangeShapeType="1"/>
          </p:cNvSpPr>
          <p:nvPr/>
        </p:nvSpPr>
        <p:spPr bwMode="auto">
          <a:xfrm>
            <a:off x="0" y="1655000"/>
            <a:ext cx="833015" cy="323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33" name="Line 19"/>
          <p:cNvSpPr>
            <a:spLocks noChangeShapeType="1"/>
          </p:cNvSpPr>
          <p:nvPr/>
        </p:nvSpPr>
        <p:spPr bwMode="auto">
          <a:xfrm flipH="1">
            <a:off x="231666" y="1341447"/>
            <a:ext cx="295529" cy="62710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34" name="Text Box 20"/>
          <p:cNvSpPr txBox="1">
            <a:spLocks noChangeArrowheads="1"/>
          </p:cNvSpPr>
          <p:nvPr/>
        </p:nvSpPr>
        <p:spPr bwMode="auto">
          <a:xfrm>
            <a:off x="-76200" y="1275005"/>
            <a:ext cx="889923" cy="76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2</a:t>
            </a:r>
          </a:p>
        </p:txBody>
      </p:sp>
      <p:sp>
        <p:nvSpPr>
          <p:cNvPr id="36" name="Line 26"/>
          <p:cNvSpPr>
            <a:spLocks noChangeShapeType="1"/>
          </p:cNvSpPr>
          <p:nvPr/>
        </p:nvSpPr>
        <p:spPr bwMode="auto">
          <a:xfrm>
            <a:off x="0" y="3533081"/>
            <a:ext cx="82698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37" name="Line 27"/>
          <p:cNvSpPr>
            <a:spLocks noChangeShapeType="1"/>
          </p:cNvSpPr>
          <p:nvPr/>
        </p:nvSpPr>
        <p:spPr bwMode="auto">
          <a:xfrm flipV="1">
            <a:off x="0" y="5213076"/>
            <a:ext cx="826986" cy="6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39" name="Text Box 29"/>
          <p:cNvSpPr txBox="1">
            <a:spLocks noChangeArrowheads="1"/>
          </p:cNvSpPr>
          <p:nvPr/>
        </p:nvSpPr>
        <p:spPr bwMode="auto">
          <a:xfrm>
            <a:off x="76200" y="940952"/>
            <a:ext cx="59503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0000"/>
                </a:solidFill>
              </a:rPr>
              <a:t>reg1</a:t>
            </a:r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76200" y="2815799"/>
            <a:ext cx="59503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0000"/>
                </a:solidFill>
              </a:rPr>
              <a:t>reg2</a:t>
            </a:r>
          </a:p>
        </p:txBody>
      </p:sp>
      <p:sp>
        <p:nvSpPr>
          <p:cNvPr id="41" name="Text Box 31"/>
          <p:cNvSpPr txBox="1">
            <a:spLocks noChangeArrowheads="1"/>
          </p:cNvSpPr>
          <p:nvPr/>
        </p:nvSpPr>
        <p:spPr bwMode="auto">
          <a:xfrm>
            <a:off x="76200" y="4495800"/>
            <a:ext cx="62869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0000"/>
                </a:solidFill>
              </a:rPr>
              <a:t>regw</a:t>
            </a:r>
          </a:p>
        </p:txBody>
      </p:sp>
      <p:sp>
        <p:nvSpPr>
          <p:cNvPr id="42" name="Line 32"/>
          <p:cNvSpPr>
            <a:spLocks noChangeShapeType="1"/>
          </p:cNvSpPr>
          <p:nvPr/>
        </p:nvSpPr>
        <p:spPr bwMode="auto">
          <a:xfrm flipH="1">
            <a:off x="113019" y="3209830"/>
            <a:ext cx="295524" cy="6271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43" name="Line 36"/>
          <p:cNvSpPr>
            <a:spLocks noChangeShapeType="1"/>
          </p:cNvSpPr>
          <p:nvPr/>
        </p:nvSpPr>
        <p:spPr bwMode="auto">
          <a:xfrm>
            <a:off x="8177877" y="1503074"/>
            <a:ext cx="96612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44" name="Line 37"/>
          <p:cNvSpPr>
            <a:spLocks noChangeShapeType="1"/>
          </p:cNvSpPr>
          <p:nvPr/>
        </p:nvSpPr>
        <p:spPr bwMode="auto">
          <a:xfrm flipV="1">
            <a:off x="8193822" y="5060620"/>
            <a:ext cx="873978" cy="646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45" name="Line 38"/>
          <p:cNvSpPr>
            <a:spLocks noChangeShapeType="1"/>
          </p:cNvSpPr>
          <p:nvPr/>
        </p:nvSpPr>
        <p:spPr bwMode="auto">
          <a:xfrm flipH="1">
            <a:off x="8699039" y="1179824"/>
            <a:ext cx="295524" cy="6271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46" name="Text Box 39"/>
          <p:cNvSpPr txBox="1">
            <a:spLocks noChangeArrowheads="1"/>
          </p:cNvSpPr>
          <p:nvPr/>
        </p:nvSpPr>
        <p:spPr bwMode="auto">
          <a:xfrm>
            <a:off x="8254077" y="1178328"/>
            <a:ext cx="889923" cy="76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8</a:t>
            </a:r>
          </a:p>
        </p:txBody>
      </p:sp>
      <p:sp>
        <p:nvSpPr>
          <p:cNvPr id="47" name="Line 40"/>
          <p:cNvSpPr>
            <a:spLocks noChangeShapeType="1"/>
          </p:cNvSpPr>
          <p:nvPr/>
        </p:nvSpPr>
        <p:spPr bwMode="auto">
          <a:xfrm flipH="1">
            <a:off x="8554399" y="4743840"/>
            <a:ext cx="295524" cy="6271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48" name="Text Box 41"/>
          <p:cNvSpPr txBox="1">
            <a:spLocks noChangeArrowheads="1"/>
          </p:cNvSpPr>
          <p:nvPr/>
        </p:nvSpPr>
        <p:spPr bwMode="auto">
          <a:xfrm>
            <a:off x="8177877" y="4643743"/>
            <a:ext cx="889923" cy="76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8</a:t>
            </a:r>
          </a:p>
        </p:txBody>
      </p:sp>
      <p:sp>
        <p:nvSpPr>
          <p:cNvPr id="59" name="Text Box 68"/>
          <p:cNvSpPr txBox="1">
            <a:spLocks noChangeArrowheads="1"/>
          </p:cNvSpPr>
          <p:nvPr/>
        </p:nvSpPr>
        <p:spPr bwMode="auto">
          <a:xfrm>
            <a:off x="8288591" y="838200"/>
            <a:ext cx="69762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0000"/>
                </a:solidFill>
              </a:rPr>
              <a:t>data1</a:t>
            </a:r>
          </a:p>
        </p:txBody>
      </p:sp>
      <p:sp>
        <p:nvSpPr>
          <p:cNvPr id="60" name="Text Box 69"/>
          <p:cNvSpPr txBox="1">
            <a:spLocks noChangeArrowheads="1"/>
          </p:cNvSpPr>
          <p:nvPr/>
        </p:nvSpPr>
        <p:spPr bwMode="auto">
          <a:xfrm>
            <a:off x="8288591" y="4408678"/>
            <a:ext cx="69762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0000"/>
                </a:solidFill>
              </a:rPr>
              <a:t>data2</a:t>
            </a:r>
          </a:p>
        </p:txBody>
      </p:sp>
      <p:sp>
        <p:nvSpPr>
          <p:cNvPr id="61" name="Text Box 70"/>
          <p:cNvSpPr txBox="1">
            <a:spLocks noChangeArrowheads="1"/>
          </p:cNvSpPr>
          <p:nvPr/>
        </p:nvSpPr>
        <p:spPr bwMode="auto">
          <a:xfrm>
            <a:off x="8260310" y="5308721"/>
            <a:ext cx="73129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 err="1">
                <a:solidFill>
                  <a:srgbClr val="FF0000"/>
                </a:solidFill>
              </a:rPr>
              <a:t>dataw</a:t>
            </a:r>
            <a:endParaRPr lang="en-US" altLang="en-US" sz="1600" dirty="0">
              <a:solidFill>
                <a:srgbClr val="FF0000"/>
              </a:solidFill>
            </a:endParaRPr>
          </a:p>
        </p:txBody>
      </p:sp>
      <p:sp>
        <p:nvSpPr>
          <p:cNvPr id="62" name="Line 71"/>
          <p:cNvSpPr>
            <a:spLocks noChangeShapeType="1"/>
          </p:cNvSpPr>
          <p:nvPr/>
        </p:nvSpPr>
        <p:spPr bwMode="auto">
          <a:xfrm flipH="1">
            <a:off x="8180411" y="5893569"/>
            <a:ext cx="87452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63" name="Line 72"/>
          <p:cNvSpPr>
            <a:spLocks noChangeShapeType="1"/>
          </p:cNvSpPr>
          <p:nvPr/>
        </p:nvSpPr>
        <p:spPr bwMode="auto">
          <a:xfrm flipH="1">
            <a:off x="8617294" y="5545094"/>
            <a:ext cx="295529" cy="62710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64" name="Text Box 73"/>
          <p:cNvSpPr txBox="1">
            <a:spLocks noChangeArrowheads="1"/>
          </p:cNvSpPr>
          <p:nvPr/>
        </p:nvSpPr>
        <p:spPr bwMode="auto">
          <a:xfrm>
            <a:off x="8489543" y="5634343"/>
            <a:ext cx="29848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8</a:t>
            </a:r>
          </a:p>
        </p:txBody>
      </p:sp>
      <p:sp>
        <p:nvSpPr>
          <p:cNvPr id="69" name="Text Box 98"/>
          <p:cNvSpPr txBox="1">
            <a:spLocks noChangeArrowheads="1"/>
          </p:cNvSpPr>
          <p:nvPr/>
        </p:nvSpPr>
        <p:spPr bwMode="auto">
          <a:xfrm>
            <a:off x="1087798" y="19982"/>
            <a:ext cx="93275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u="sng" dirty="0" err="1">
                <a:solidFill>
                  <a:srgbClr val="FF0000"/>
                </a:solidFill>
              </a:rPr>
              <a:t>RFWrite</a:t>
            </a:r>
            <a:endParaRPr lang="en-US" altLang="en-US" sz="1600" u="sng" dirty="0">
              <a:solidFill>
                <a:srgbClr val="FF0000"/>
              </a:solidFill>
            </a:endParaRP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-321225" y="3113248"/>
            <a:ext cx="889923" cy="76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2</a:t>
            </a:r>
          </a:p>
        </p:txBody>
      </p:sp>
      <p:sp>
        <p:nvSpPr>
          <p:cNvPr id="72" name="Text Box 20"/>
          <p:cNvSpPr txBox="1">
            <a:spLocks noChangeArrowheads="1"/>
          </p:cNvSpPr>
          <p:nvPr/>
        </p:nvSpPr>
        <p:spPr bwMode="auto">
          <a:xfrm>
            <a:off x="-304800" y="4810974"/>
            <a:ext cx="889923" cy="76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2</a:t>
            </a:r>
          </a:p>
        </p:txBody>
      </p:sp>
      <p:sp>
        <p:nvSpPr>
          <p:cNvPr id="73" name="Line 19"/>
          <p:cNvSpPr>
            <a:spLocks noChangeShapeType="1"/>
          </p:cNvSpPr>
          <p:nvPr/>
        </p:nvSpPr>
        <p:spPr bwMode="auto">
          <a:xfrm flipH="1">
            <a:off x="100956" y="4905986"/>
            <a:ext cx="295529" cy="62710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75" name="Line 118"/>
          <p:cNvSpPr>
            <a:spLocks noChangeShapeType="1"/>
          </p:cNvSpPr>
          <p:nvPr/>
        </p:nvSpPr>
        <p:spPr bwMode="auto">
          <a:xfrm flipV="1">
            <a:off x="5029200" y="6309740"/>
            <a:ext cx="0" cy="43633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76" name="Text Box 110"/>
          <p:cNvSpPr txBox="1">
            <a:spLocks noChangeArrowheads="1"/>
          </p:cNvSpPr>
          <p:nvPr/>
        </p:nvSpPr>
        <p:spPr bwMode="auto">
          <a:xfrm>
            <a:off x="4336777" y="6345965"/>
            <a:ext cx="68480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u="sng" dirty="0">
                <a:solidFill>
                  <a:srgbClr val="FF0000"/>
                </a:solidFill>
              </a:rPr>
              <a:t>CLK</a:t>
            </a:r>
          </a:p>
        </p:txBody>
      </p:sp>
      <p:sp>
        <p:nvSpPr>
          <p:cNvPr id="50" name="Line 26"/>
          <p:cNvSpPr>
            <a:spLocks noChangeShapeType="1"/>
          </p:cNvSpPr>
          <p:nvPr/>
        </p:nvSpPr>
        <p:spPr bwMode="auto">
          <a:xfrm>
            <a:off x="2174240" y="0"/>
            <a:ext cx="0" cy="42852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grpSp>
        <p:nvGrpSpPr>
          <p:cNvPr id="178" name="Group 177"/>
          <p:cNvGrpSpPr/>
          <p:nvPr/>
        </p:nvGrpSpPr>
        <p:grpSpPr>
          <a:xfrm>
            <a:off x="2790500" y="815624"/>
            <a:ext cx="2390418" cy="4831651"/>
            <a:chOff x="2790500" y="815624"/>
            <a:chExt cx="2390418" cy="4831651"/>
          </a:xfrm>
        </p:grpSpPr>
        <p:grpSp>
          <p:nvGrpSpPr>
            <p:cNvPr id="17" name="Group 16"/>
            <p:cNvGrpSpPr/>
            <p:nvPr/>
          </p:nvGrpSpPr>
          <p:grpSpPr>
            <a:xfrm>
              <a:off x="3258883" y="815624"/>
              <a:ext cx="1922035" cy="4831651"/>
              <a:chOff x="2925182" y="807149"/>
              <a:chExt cx="1922035" cy="4831651"/>
            </a:xfrm>
          </p:grpSpPr>
          <p:grpSp>
            <p:nvGrpSpPr>
              <p:cNvPr id="3" name="Group 2"/>
              <p:cNvGrpSpPr/>
              <p:nvPr/>
            </p:nvGrpSpPr>
            <p:grpSpPr>
              <a:xfrm rot="5400000">
                <a:off x="3188167" y="555667"/>
                <a:ext cx="1372454" cy="1875417"/>
                <a:chOff x="2496015" y="1955214"/>
                <a:chExt cx="3108455" cy="2492961"/>
              </a:xfrm>
            </p:grpSpPr>
            <p:sp>
              <p:nvSpPr>
                <p:cNvPr id="51" name="Rectangle 4"/>
                <p:cNvSpPr>
                  <a:spLocks noChangeArrowheads="1"/>
                </p:cNvSpPr>
                <p:nvPr/>
              </p:nvSpPr>
              <p:spPr bwMode="auto">
                <a:xfrm>
                  <a:off x="3833529" y="1955214"/>
                  <a:ext cx="708145" cy="2492961"/>
                </a:xfrm>
                <a:prstGeom prst="rect">
                  <a:avLst/>
                </a:prstGeom>
                <a:solidFill>
                  <a:srgbClr val="FFC000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vert270"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b="1" dirty="0">
                      <a:solidFill>
                        <a:srgbClr val="C00000"/>
                      </a:solidFill>
                    </a:rPr>
                    <a:t>R0</a:t>
                  </a:r>
                </a:p>
              </p:txBody>
            </p:sp>
            <p:cxnSp>
              <p:nvCxnSpPr>
                <p:cNvPr id="52" name="AutoShape 7"/>
                <p:cNvCxnSpPr>
                  <a:cxnSpLocks noChangeShapeType="1"/>
                </p:cNvCxnSpPr>
                <p:nvPr/>
              </p:nvCxnSpPr>
              <p:spPr bwMode="auto">
                <a:xfrm flipV="1">
                  <a:off x="4577081" y="3164179"/>
                  <a:ext cx="680719" cy="1"/>
                </a:xfrm>
                <a:prstGeom prst="bentConnector3">
                  <a:avLst>
                    <a:gd name="adj1" fmla="val 50000"/>
                  </a:avLst>
                </a:prstGeom>
                <a:noFill/>
                <a:ln w="15875">
                  <a:solidFill>
                    <a:schemeClr val="tx1"/>
                  </a:solidFill>
                  <a:miter lim="800000"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53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4827880" y="2901335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54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266956" y="2727127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 dirty="0"/>
                    <a:t>8</a:t>
                  </a:r>
                </a:p>
              </p:txBody>
            </p:sp>
            <p:sp>
              <p:nvSpPr>
                <p:cNvPr id="55" name="Line 118"/>
                <p:cNvSpPr>
                  <a:spLocks noChangeShapeType="1"/>
                </p:cNvSpPr>
                <p:nvPr/>
              </p:nvSpPr>
              <p:spPr bwMode="auto">
                <a:xfrm flipV="1">
                  <a:off x="2918839" y="3133952"/>
                  <a:ext cx="914690" cy="2709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56" name="Line 119"/>
                <p:cNvSpPr>
                  <a:spLocks noChangeShapeType="1"/>
                </p:cNvSpPr>
                <p:nvPr/>
              </p:nvSpPr>
              <p:spPr bwMode="auto">
                <a:xfrm flipH="1">
                  <a:off x="3060468" y="2871108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57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496015" y="2717220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/>
                    <a:t>8</a:t>
                  </a:r>
                </a:p>
              </p:txBody>
            </p:sp>
          </p:grpSp>
          <p:grpSp>
            <p:nvGrpSpPr>
              <p:cNvPr id="58" name="Group 57"/>
              <p:cNvGrpSpPr/>
              <p:nvPr/>
            </p:nvGrpSpPr>
            <p:grpSpPr>
              <a:xfrm rot="5400000">
                <a:off x="3176664" y="1728864"/>
                <a:ext cx="1372454" cy="1875417"/>
                <a:chOff x="2496015" y="1955214"/>
                <a:chExt cx="3108455" cy="2492961"/>
              </a:xfrm>
            </p:grpSpPr>
            <p:sp>
              <p:nvSpPr>
                <p:cNvPr id="65" name="Rectangle 4"/>
                <p:cNvSpPr>
                  <a:spLocks noChangeArrowheads="1"/>
                </p:cNvSpPr>
                <p:nvPr/>
              </p:nvSpPr>
              <p:spPr bwMode="auto">
                <a:xfrm>
                  <a:off x="3833529" y="1955214"/>
                  <a:ext cx="708145" cy="2492961"/>
                </a:xfrm>
                <a:prstGeom prst="rect">
                  <a:avLst/>
                </a:prstGeom>
                <a:solidFill>
                  <a:srgbClr val="FFC000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vert270"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b="1" dirty="0">
                      <a:solidFill>
                        <a:srgbClr val="C00000"/>
                      </a:solidFill>
                    </a:rPr>
                    <a:t>R1</a:t>
                  </a:r>
                </a:p>
              </p:txBody>
            </p:sp>
            <p:cxnSp>
              <p:nvCxnSpPr>
                <p:cNvPr id="66" name="AutoShape 7"/>
                <p:cNvCxnSpPr>
                  <a:cxnSpLocks noChangeShapeType="1"/>
                </p:cNvCxnSpPr>
                <p:nvPr/>
              </p:nvCxnSpPr>
              <p:spPr bwMode="auto">
                <a:xfrm flipV="1">
                  <a:off x="4577081" y="3164179"/>
                  <a:ext cx="680719" cy="1"/>
                </a:xfrm>
                <a:prstGeom prst="bentConnector3">
                  <a:avLst>
                    <a:gd name="adj1" fmla="val 50000"/>
                  </a:avLst>
                </a:prstGeom>
                <a:noFill/>
                <a:ln w="15875">
                  <a:solidFill>
                    <a:schemeClr val="tx1"/>
                  </a:solidFill>
                  <a:miter lim="800000"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70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4827880" y="2901335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74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266956" y="2727127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 dirty="0"/>
                    <a:t>8</a:t>
                  </a:r>
                </a:p>
              </p:txBody>
            </p:sp>
            <p:sp>
              <p:nvSpPr>
                <p:cNvPr id="78" name="Line 118"/>
                <p:cNvSpPr>
                  <a:spLocks noChangeShapeType="1"/>
                </p:cNvSpPr>
                <p:nvPr/>
              </p:nvSpPr>
              <p:spPr bwMode="auto">
                <a:xfrm flipV="1">
                  <a:off x="2918839" y="3133952"/>
                  <a:ext cx="914690" cy="2709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79" name="Line 119"/>
                <p:cNvSpPr>
                  <a:spLocks noChangeShapeType="1"/>
                </p:cNvSpPr>
                <p:nvPr/>
              </p:nvSpPr>
              <p:spPr bwMode="auto">
                <a:xfrm flipH="1">
                  <a:off x="3060468" y="2871108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80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496015" y="2717220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/>
                    <a:t>8</a:t>
                  </a:r>
                </a:p>
              </p:txBody>
            </p:sp>
          </p:grpSp>
          <p:grpSp>
            <p:nvGrpSpPr>
              <p:cNvPr id="81" name="Group 80"/>
              <p:cNvGrpSpPr/>
              <p:nvPr/>
            </p:nvGrpSpPr>
            <p:grpSpPr>
              <a:xfrm rot="5400000">
                <a:off x="3176664" y="2872719"/>
                <a:ext cx="1372454" cy="1875417"/>
                <a:chOff x="2496015" y="1955214"/>
                <a:chExt cx="3108455" cy="2492961"/>
              </a:xfrm>
            </p:grpSpPr>
            <p:sp>
              <p:nvSpPr>
                <p:cNvPr id="82" name="Rectangle 4"/>
                <p:cNvSpPr>
                  <a:spLocks noChangeArrowheads="1"/>
                </p:cNvSpPr>
                <p:nvPr/>
              </p:nvSpPr>
              <p:spPr bwMode="auto">
                <a:xfrm>
                  <a:off x="3833529" y="1955214"/>
                  <a:ext cx="708145" cy="2492961"/>
                </a:xfrm>
                <a:prstGeom prst="rect">
                  <a:avLst/>
                </a:prstGeom>
                <a:solidFill>
                  <a:srgbClr val="FFC000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vert270"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b="1" dirty="0">
                      <a:solidFill>
                        <a:srgbClr val="C00000"/>
                      </a:solidFill>
                    </a:rPr>
                    <a:t>R2</a:t>
                  </a:r>
                </a:p>
              </p:txBody>
            </p:sp>
            <p:cxnSp>
              <p:nvCxnSpPr>
                <p:cNvPr id="83" name="AutoShape 7"/>
                <p:cNvCxnSpPr>
                  <a:cxnSpLocks noChangeShapeType="1"/>
                </p:cNvCxnSpPr>
                <p:nvPr/>
              </p:nvCxnSpPr>
              <p:spPr bwMode="auto">
                <a:xfrm flipV="1">
                  <a:off x="4577081" y="3164179"/>
                  <a:ext cx="680719" cy="1"/>
                </a:xfrm>
                <a:prstGeom prst="bentConnector3">
                  <a:avLst>
                    <a:gd name="adj1" fmla="val 50000"/>
                  </a:avLst>
                </a:prstGeom>
                <a:noFill/>
                <a:ln w="15875">
                  <a:solidFill>
                    <a:schemeClr val="tx1"/>
                  </a:solidFill>
                  <a:miter lim="800000"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84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4827880" y="2901335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85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266956" y="2727127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 dirty="0"/>
                    <a:t>8</a:t>
                  </a:r>
                </a:p>
              </p:txBody>
            </p:sp>
            <p:sp>
              <p:nvSpPr>
                <p:cNvPr id="86" name="Line 118"/>
                <p:cNvSpPr>
                  <a:spLocks noChangeShapeType="1"/>
                </p:cNvSpPr>
                <p:nvPr/>
              </p:nvSpPr>
              <p:spPr bwMode="auto">
                <a:xfrm flipV="1">
                  <a:off x="2918839" y="3133952"/>
                  <a:ext cx="914690" cy="2709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87" name="Line 119"/>
                <p:cNvSpPr>
                  <a:spLocks noChangeShapeType="1"/>
                </p:cNvSpPr>
                <p:nvPr/>
              </p:nvSpPr>
              <p:spPr bwMode="auto">
                <a:xfrm flipH="1">
                  <a:off x="3060468" y="2871108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88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496015" y="2717220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/>
                    <a:t>8</a:t>
                  </a:r>
                </a:p>
              </p:txBody>
            </p:sp>
          </p:grpSp>
          <p:grpSp>
            <p:nvGrpSpPr>
              <p:cNvPr id="89" name="Group 88"/>
              <p:cNvGrpSpPr/>
              <p:nvPr/>
            </p:nvGrpSpPr>
            <p:grpSpPr>
              <a:xfrm rot="5400000">
                <a:off x="3223282" y="4014864"/>
                <a:ext cx="1372454" cy="1875417"/>
                <a:chOff x="2496015" y="1955214"/>
                <a:chExt cx="3108455" cy="2492961"/>
              </a:xfrm>
            </p:grpSpPr>
            <p:sp>
              <p:nvSpPr>
                <p:cNvPr id="90" name="Rectangle 4"/>
                <p:cNvSpPr>
                  <a:spLocks noChangeArrowheads="1"/>
                </p:cNvSpPr>
                <p:nvPr/>
              </p:nvSpPr>
              <p:spPr bwMode="auto">
                <a:xfrm>
                  <a:off x="3833529" y="1955214"/>
                  <a:ext cx="708145" cy="2492961"/>
                </a:xfrm>
                <a:prstGeom prst="rect">
                  <a:avLst/>
                </a:prstGeom>
                <a:solidFill>
                  <a:srgbClr val="FFC000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vert270"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b="1" dirty="0">
                      <a:solidFill>
                        <a:srgbClr val="C00000"/>
                      </a:solidFill>
                    </a:rPr>
                    <a:t>R3</a:t>
                  </a:r>
                </a:p>
              </p:txBody>
            </p:sp>
            <p:cxnSp>
              <p:nvCxnSpPr>
                <p:cNvPr id="91" name="AutoShape 7"/>
                <p:cNvCxnSpPr>
                  <a:cxnSpLocks noChangeShapeType="1"/>
                </p:cNvCxnSpPr>
                <p:nvPr/>
              </p:nvCxnSpPr>
              <p:spPr bwMode="auto">
                <a:xfrm flipV="1">
                  <a:off x="4577081" y="3164179"/>
                  <a:ext cx="680719" cy="1"/>
                </a:xfrm>
                <a:prstGeom prst="bentConnector3">
                  <a:avLst>
                    <a:gd name="adj1" fmla="val 50000"/>
                  </a:avLst>
                </a:prstGeom>
                <a:noFill/>
                <a:ln w="15875">
                  <a:solidFill>
                    <a:schemeClr val="tx1"/>
                  </a:solidFill>
                  <a:miter lim="800000"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92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4827880" y="2901335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93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266956" y="2727127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 dirty="0"/>
                    <a:t>8</a:t>
                  </a:r>
                </a:p>
              </p:txBody>
            </p:sp>
            <p:sp>
              <p:nvSpPr>
                <p:cNvPr id="94" name="Line 118"/>
                <p:cNvSpPr>
                  <a:spLocks noChangeShapeType="1"/>
                </p:cNvSpPr>
                <p:nvPr/>
              </p:nvSpPr>
              <p:spPr bwMode="auto">
                <a:xfrm flipV="1">
                  <a:off x="2918839" y="3133952"/>
                  <a:ext cx="914690" cy="2709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95" name="Line 119"/>
                <p:cNvSpPr>
                  <a:spLocks noChangeShapeType="1"/>
                </p:cNvSpPr>
                <p:nvPr/>
              </p:nvSpPr>
              <p:spPr bwMode="auto">
                <a:xfrm flipH="1">
                  <a:off x="3060468" y="2871108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96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496015" y="2717220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/>
                    <a:t>8</a:t>
                  </a:r>
                </a:p>
              </p:txBody>
            </p:sp>
          </p:grpSp>
        </p:grpSp>
        <p:grpSp>
          <p:nvGrpSpPr>
            <p:cNvPr id="177" name="Group 176"/>
            <p:cNvGrpSpPr/>
            <p:nvPr/>
          </p:nvGrpSpPr>
          <p:grpSpPr>
            <a:xfrm>
              <a:off x="2790500" y="1585410"/>
              <a:ext cx="515000" cy="3443790"/>
              <a:chOff x="2790500" y="1585410"/>
              <a:chExt cx="515000" cy="3443790"/>
            </a:xfrm>
          </p:grpSpPr>
          <p:sp>
            <p:nvSpPr>
              <p:cNvPr id="172" name="Line 26"/>
              <p:cNvSpPr>
                <a:spLocks noChangeShapeType="1"/>
              </p:cNvSpPr>
              <p:nvPr/>
            </p:nvSpPr>
            <p:spPr bwMode="auto">
              <a:xfrm>
                <a:off x="2819400" y="1585410"/>
                <a:ext cx="486100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74" name="Line 26"/>
              <p:cNvSpPr>
                <a:spLocks noChangeShapeType="1"/>
              </p:cNvSpPr>
              <p:nvPr/>
            </p:nvSpPr>
            <p:spPr bwMode="auto">
              <a:xfrm>
                <a:off x="2790500" y="2743200"/>
                <a:ext cx="486100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75" name="Line 26"/>
              <p:cNvSpPr>
                <a:spLocks noChangeShapeType="1"/>
              </p:cNvSpPr>
              <p:nvPr/>
            </p:nvSpPr>
            <p:spPr bwMode="auto">
              <a:xfrm>
                <a:off x="2790500" y="3886200"/>
                <a:ext cx="486100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 dirty="0"/>
              </a:p>
            </p:txBody>
          </p:sp>
          <p:sp>
            <p:nvSpPr>
              <p:cNvPr id="176" name="Line 26"/>
              <p:cNvSpPr>
                <a:spLocks noChangeShapeType="1"/>
              </p:cNvSpPr>
              <p:nvPr/>
            </p:nvSpPr>
            <p:spPr bwMode="auto">
              <a:xfrm>
                <a:off x="2819400" y="5029200"/>
                <a:ext cx="486100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69599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813723" y="457199"/>
            <a:ext cx="7364154" cy="58525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 algn="ctr">
            <a:solidFill>
              <a:srgbClr val="CCCCFF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400"/>
          </a:p>
        </p:txBody>
      </p:sp>
      <p:sp>
        <p:nvSpPr>
          <p:cNvPr id="28" name="Line 18"/>
          <p:cNvSpPr>
            <a:spLocks noChangeShapeType="1"/>
          </p:cNvSpPr>
          <p:nvPr/>
        </p:nvSpPr>
        <p:spPr bwMode="auto">
          <a:xfrm>
            <a:off x="0" y="1655000"/>
            <a:ext cx="833015" cy="323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33" name="Line 19"/>
          <p:cNvSpPr>
            <a:spLocks noChangeShapeType="1"/>
          </p:cNvSpPr>
          <p:nvPr/>
        </p:nvSpPr>
        <p:spPr bwMode="auto">
          <a:xfrm flipH="1">
            <a:off x="231666" y="1341447"/>
            <a:ext cx="295529" cy="62710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34" name="Text Box 20"/>
          <p:cNvSpPr txBox="1">
            <a:spLocks noChangeArrowheads="1"/>
          </p:cNvSpPr>
          <p:nvPr/>
        </p:nvSpPr>
        <p:spPr bwMode="auto">
          <a:xfrm>
            <a:off x="-76200" y="1275005"/>
            <a:ext cx="889923" cy="76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2</a:t>
            </a:r>
          </a:p>
        </p:txBody>
      </p:sp>
      <p:sp>
        <p:nvSpPr>
          <p:cNvPr id="36" name="Line 26"/>
          <p:cNvSpPr>
            <a:spLocks noChangeShapeType="1"/>
          </p:cNvSpPr>
          <p:nvPr/>
        </p:nvSpPr>
        <p:spPr bwMode="auto">
          <a:xfrm>
            <a:off x="0" y="3533081"/>
            <a:ext cx="82698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37" name="Line 27"/>
          <p:cNvSpPr>
            <a:spLocks noChangeShapeType="1"/>
          </p:cNvSpPr>
          <p:nvPr/>
        </p:nvSpPr>
        <p:spPr bwMode="auto">
          <a:xfrm flipV="1">
            <a:off x="0" y="5213076"/>
            <a:ext cx="826986" cy="6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39" name="Text Box 29"/>
          <p:cNvSpPr txBox="1">
            <a:spLocks noChangeArrowheads="1"/>
          </p:cNvSpPr>
          <p:nvPr/>
        </p:nvSpPr>
        <p:spPr bwMode="auto">
          <a:xfrm>
            <a:off x="76200" y="940952"/>
            <a:ext cx="59503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0000"/>
                </a:solidFill>
              </a:rPr>
              <a:t>reg1</a:t>
            </a:r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76200" y="2815799"/>
            <a:ext cx="59503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0000"/>
                </a:solidFill>
              </a:rPr>
              <a:t>reg2</a:t>
            </a:r>
          </a:p>
        </p:txBody>
      </p:sp>
      <p:sp>
        <p:nvSpPr>
          <p:cNvPr id="41" name="Text Box 31"/>
          <p:cNvSpPr txBox="1">
            <a:spLocks noChangeArrowheads="1"/>
          </p:cNvSpPr>
          <p:nvPr/>
        </p:nvSpPr>
        <p:spPr bwMode="auto">
          <a:xfrm>
            <a:off x="76200" y="4495800"/>
            <a:ext cx="62869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0000"/>
                </a:solidFill>
              </a:rPr>
              <a:t>regw</a:t>
            </a:r>
          </a:p>
        </p:txBody>
      </p:sp>
      <p:sp>
        <p:nvSpPr>
          <p:cNvPr id="42" name="Line 32"/>
          <p:cNvSpPr>
            <a:spLocks noChangeShapeType="1"/>
          </p:cNvSpPr>
          <p:nvPr/>
        </p:nvSpPr>
        <p:spPr bwMode="auto">
          <a:xfrm flipH="1">
            <a:off x="113019" y="3209830"/>
            <a:ext cx="295524" cy="6271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43" name="Line 36"/>
          <p:cNvSpPr>
            <a:spLocks noChangeShapeType="1"/>
          </p:cNvSpPr>
          <p:nvPr/>
        </p:nvSpPr>
        <p:spPr bwMode="auto">
          <a:xfrm>
            <a:off x="8177877" y="1503074"/>
            <a:ext cx="96612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44" name="Line 37"/>
          <p:cNvSpPr>
            <a:spLocks noChangeShapeType="1"/>
          </p:cNvSpPr>
          <p:nvPr/>
        </p:nvSpPr>
        <p:spPr bwMode="auto">
          <a:xfrm flipV="1">
            <a:off x="8193822" y="5060620"/>
            <a:ext cx="873978" cy="646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45" name="Line 38"/>
          <p:cNvSpPr>
            <a:spLocks noChangeShapeType="1"/>
          </p:cNvSpPr>
          <p:nvPr/>
        </p:nvSpPr>
        <p:spPr bwMode="auto">
          <a:xfrm flipH="1">
            <a:off x="8699039" y="1179824"/>
            <a:ext cx="295524" cy="6271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46" name="Text Box 39"/>
          <p:cNvSpPr txBox="1">
            <a:spLocks noChangeArrowheads="1"/>
          </p:cNvSpPr>
          <p:nvPr/>
        </p:nvSpPr>
        <p:spPr bwMode="auto">
          <a:xfrm>
            <a:off x="8254077" y="1178328"/>
            <a:ext cx="889923" cy="76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8</a:t>
            </a:r>
          </a:p>
        </p:txBody>
      </p:sp>
      <p:sp>
        <p:nvSpPr>
          <p:cNvPr id="47" name="Line 40"/>
          <p:cNvSpPr>
            <a:spLocks noChangeShapeType="1"/>
          </p:cNvSpPr>
          <p:nvPr/>
        </p:nvSpPr>
        <p:spPr bwMode="auto">
          <a:xfrm flipH="1">
            <a:off x="8554399" y="4743840"/>
            <a:ext cx="295524" cy="6271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48" name="Text Box 41"/>
          <p:cNvSpPr txBox="1">
            <a:spLocks noChangeArrowheads="1"/>
          </p:cNvSpPr>
          <p:nvPr/>
        </p:nvSpPr>
        <p:spPr bwMode="auto">
          <a:xfrm>
            <a:off x="8177877" y="4643743"/>
            <a:ext cx="889923" cy="76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8</a:t>
            </a:r>
          </a:p>
        </p:txBody>
      </p:sp>
      <p:sp>
        <p:nvSpPr>
          <p:cNvPr id="59" name="Text Box 68"/>
          <p:cNvSpPr txBox="1">
            <a:spLocks noChangeArrowheads="1"/>
          </p:cNvSpPr>
          <p:nvPr/>
        </p:nvSpPr>
        <p:spPr bwMode="auto">
          <a:xfrm>
            <a:off x="8288591" y="838200"/>
            <a:ext cx="69762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0000"/>
                </a:solidFill>
              </a:rPr>
              <a:t>data1</a:t>
            </a:r>
          </a:p>
        </p:txBody>
      </p:sp>
      <p:sp>
        <p:nvSpPr>
          <p:cNvPr id="60" name="Text Box 69"/>
          <p:cNvSpPr txBox="1">
            <a:spLocks noChangeArrowheads="1"/>
          </p:cNvSpPr>
          <p:nvPr/>
        </p:nvSpPr>
        <p:spPr bwMode="auto">
          <a:xfrm>
            <a:off x="8288591" y="4408678"/>
            <a:ext cx="69762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0000"/>
                </a:solidFill>
              </a:rPr>
              <a:t>data2</a:t>
            </a:r>
          </a:p>
        </p:txBody>
      </p:sp>
      <p:sp>
        <p:nvSpPr>
          <p:cNvPr id="61" name="Text Box 70"/>
          <p:cNvSpPr txBox="1">
            <a:spLocks noChangeArrowheads="1"/>
          </p:cNvSpPr>
          <p:nvPr/>
        </p:nvSpPr>
        <p:spPr bwMode="auto">
          <a:xfrm>
            <a:off x="8260310" y="5308721"/>
            <a:ext cx="73129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 err="1">
                <a:solidFill>
                  <a:srgbClr val="FF0000"/>
                </a:solidFill>
              </a:rPr>
              <a:t>dataw</a:t>
            </a:r>
            <a:endParaRPr lang="en-US" altLang="en-US" sz="1600" dirty="0">
              <a:solidFill>
                <a:srgbClr val="FF0000"/>
              </a:solidFill>
            </a:endParaRPr>
          </a:p>
        </p:txBody>
      </p:sp>
      <p:sp>
        <p:nvSpPr>
          <p:cNvPr id="62" name="Line 71"/>
          <p:cNvSpPr>
            <a:spLocks noChangeShapeType="1"/>
          </p:cNvSpPr>
          <p:nvPr/>
        </p:nvSpPr>
        <p:spPr bwMode="auto">
          <a:xfrm flipH="1">
            <a:off x="8180411" y="5893569"/>
            <a:ext cx="87452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63" name="Line 72"/>
          <p:cNvSpPr>
            <a:spLocks noChangeShapeType="1"/>
          </p:cNvSpPr>
          <p:nvPr/>
        </p:nvSpPr>
        <p:spPr bwMode="auto">
          <a:xfrm flipH="1">
            <a:off x="8617294" y="5545094"/>
            <a:ext cx="295529" cy="62710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64" name="Text Box 73"/>
          <p:cNvSpPr txBox="1">
            <a:spLocks noChangeArrowheads="1"/>
          </p:cNvSpPr>
          <p:nvPr/>
        </p:nvSpPr>
        <p:spPr bwMode="auto">
          <a:xfrm>
            <a:off x="8489543" y="5634343"/>
            <a:ext cx="29848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8</a:t>
            </a:r>
          </a:p>
        </p:txBody>
      </p:sp>
      <p:sp>
        <p:nvSpPr>
          <p:cNvPr id="69" name="Text Box 98"/>
          <p:cNvSpPr txBox="1">
            <a:spLocks noChangeArrowheads="1"/>
          </p:cNvSpPr>
          <p:nvPr/>
        </p:nvSpPr>
        <p:spPr bwMode="auto">
          <a:xfrm>
            <a:off x="1087798" y="19982"/>
            <a:ext cx="93275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u="sng" dirty="0" err="1">
                <a:solidFill>
                  <a:srgbClr val="FF0000"/>
                </a:solidFill>
              </a:rPr>
              <a:t>RFWrite</a:t>
            </a:r>
            <a:endParaRPr lang="en-US" altLang="en-US" sz="1600" u="sng" dirty="0">
              <a:solidFill>
                <a:srgbClr val="FF0000"/>
              </a:solidFill>
            </a:endParaRP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-321225" y="3113248"/>
            <a:ext cx="889923" cy="76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2</a:t>
            </a:r>
          </a:p>
        </p:txBody>
      </p:sp>
      <p:sp>
        <p:nvSpPr>
          <p:cNvPr id="72" name="Text Box 20"/>
          <p:cNvSpPr txBox="1">
            <a:spLocks noChangeArrowheads="1"/>
          </p:cNvSpPr>
          <p:nvPr/>
        </p:nvSpPr>
        <p:spPr bwMode="auto">
          <a:xfrm>
            <a:off x="-304800" y="4810974"/>
            <a:ext cx="889923" cy="76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2</a:t>
            </a:r>
          </a:p>
        </p:txBody>
      </p:sp>
      <p:sp>
        <p:nvSpPr>
          <p:cNvPr id="73" name="Line 19"/>
          <p:cNvSpPr>
            <a:spLocks noChangeShapeType="1"/>
          </p:cNvSpPr>
          <p:nvPr/>
        </p:nvSpPr>
        <p:spPr bwMode="auto">
          <a:xfrm flipH="1">
            <a:off x="100956" y="4905986"/>
            <a:ext cx="295529" cy="62710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75" name="Line 118"/>
          <p:cNvSpPr>
            <a:spLocks noChangeShapeType="1"/>
          </p:cNvSpPr>
          <p:nvPr/>
        </p:nvSpPr>
        <p:spPr bwMode="auto">
          <a:xfrm flipV="1">
            <a:off x="5029200" y="6309740"/>
            <a:ext cx="0" cy="43633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76" name="Text Box 110"/>
          <p:cNvSpPr txBox="1">
            <a:spLocks noChangeArrowheads="1"/>
          </p:cNvSpPr>
          <p:nvPr/>
        </p:nvSpPr>
        <p:spPr bwMode="auto">
          <a:xfrm>
            <a:off x="4336777" y="6345965"/>
            <a:ext cx="68480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u="sng" dirty="0">
                <a:solidFill>
                  <a:srgbClr val="FF0000"/>
                </a:solidFill>
              </a:rPr>
              <a:t>CLK</a:t>
            </a:r>
          </a:p>
        </p:txBody>
      </p:sp>
      <p:sp>
        <p:nvSpPr>
          <p:cNvPr id="50" name="Line 26"/>
          <p:cNvSpPr>
            <a:spLocks noChangeShapeType="1"/>
          </p:cNvSpPr>
          <p:nvPr/>
        </p:nvSpPr>
        <p:spPr bwMode="auto">
          <a:xfrm>
            <a:off x="2174240" y="0"/>
            <a:ext cx="0" cy="42852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grpSp>
        <p:nvGrpSpPr>
          <p:cNvPr id="21" name="Group 20"/>
          <p:cNvGrpSpPr/>
          <p:nvPr/>
        </p:nvGrpSpPr>
        <p:grpSpPr>
          <a:xfrm>
            <a:off x="4196592" y="1985350"/>
            <a:ext cx="3444277" cy="3470142"/>
            <a:chOff x="3862891" y="1985350"/>
            <a:chExt cx="3777978" cy="3470142"/>
          </a:xfrm>
        </p:grpSpPr>
        <p:sp>
          <p:nvSpPr>
            <p:cNvPr id="104" name="Line 37"/>
            <p:cNvSpPr>
              <a:spLocks noChangeShapeType="1"/>
            </p:cNvSpPr>
            <p:nvPr/>
          </p:nvSpPr>
          <p:spPr bwMode="auto">
            <a:xfrm flipV="1">
              <a:off x="3910589" y="1985350"/>
              <a:ext cx="1423411" cy="64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105" name="Line 37"/>
            <p:cNvSpPr>
              <a:spLocks noChangeShapeType="1"/>
            </p:cNvSpPr>
            <p:nvPr/>
          </p:nvSpPr>
          <p:spPr bwMode="auto">
            <a:xfrm flipV="1">
              <a:off x="3862891" y="3175131"/>
              <a:ext cx="37590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106" name="Line 37"/>
            <p:cNvSpPr>
              <a:spLocks noChangeShapeType="1"/>
            </p:cNvSpPr>
            <p:nvPr/>
          </p:nvSpPr>
          <p:spPr bwMode="auto">
            <a:xfrm>
              <a:off x="3881625" y="4343592"/>
              <a:ext cx="1223775" cy="199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107" name="Line 37"/>
            <p:cNvSpPr>
              <a:spLocks noChangeShapeType="1"/>
            </p:cNvSpPr>
            <p:nvPr/>
          </p:nvSpPr>
          <p:spPr bwMode="auto">
            <a:xfrm flipV="1">
              <a:off x="3884801" y="5455492"/>
              <a:ext cx="14655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cxnSp>
          <p:nvCxnSpPr>
            <p:cNvPr id="13" name="Straight Connector 12"/>
            <p:cNvCxnSpPr>
              <a:stCxn id="104" idx="1"/>
            </p:cNvCxnSpPr>
            <p:nvPr/>
          </p:nvCxnSpPr>
          <p:spPr>
            <a:xfrm>
              <a:off x="5334000" y="1985350"/>
              <a:ext cx="0" cy="83044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5029200" y="3533081"/>
              <a:ext cx="0" cy="83044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5350364" y="3927408"/>
              <a:ext cx="0" cy="15280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Line 37"/>
            <p:cNvSpPr>
              <a:spLocks noChangeShapeType="1"/>
            </p:cNvSpPr>
            <p:nvPr/>
          </p:nvSpPr>
          <p:spPr bwMode="auto">
            <a:xfrm flipV="1">
              <a:off x="5312658" y="2810850"/>
              <a:ext cx="230930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111" name="Line 37"/>
            <p:cNvSpPr>
              <a:spLocks noChangeShapeType="1"/>
            </p:cNvSpPr>
            <p:nvPr/>
          </p:nvSpPr>
          <p:spPr bwMode="auto">
            <a:xfrm flipV="1">
              <a:off x="5029200" y="3539771"/>
              <a:ext cx="258514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112" name="Line 37"/>
            <p:cNvSpPr>
              <a:spLocks noChangeShapeType="1"/>
            </p:cNvSpPr>
            <p:nvPr/>
          </p:nvSpPr>
          <p:spPr bwMode="auto">
            <a:xfrm flipV="1">
              <a:off x="5334000" y="3948305"/>
              <a:ext cx="230686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</p:grpSp>
      <p:grpSp>
        <p:nvGrpSpPr>
          <p:cNvPr id="199" name="Group 198"/>
          <p:cNvGrpSpPr/>
          <p:nvPr/>
        </p:nvGrpSpPr>
        <p:grpSpPr>
          <a:xfrm>
            <a:off x="5742429" y="882040"/>
            <a:ext cx="2451393" cy="4867573"/>
            <a:chOff x="5742429" y="882040"/>
            <a:chExt cx="2451393" cy="4867573"/>
          </a:xfrm>
        </p:grpSpPr>
        <p:sp>
          <p:nvSpPr>
            <p:cNvPr id="97" name="AutoShape 44"/>
            <p:cNvSpPr>
              <a:spLocks noChangeArrowheads="1"/>
            </p:cNvSpPr>
            <p:nvPr/>
          </p:nvSpPr>
          <p:spPr bwMode="auto">
            <a:xfrm rot="16200000">
              <a:off x="6973186" y="1377628"/>
              <a:ext cx="1297563" cy="306387"/>
            </a:xfrm>
            <a:custGeom>
              <a:avLst/>
              <a:gdLst>
                <a:gd name="T0" fmla="*/ 2147483647 w 21600"/>
                <a:gd name="T1" fmla="*/ 437211412 h 21600"/>
                <a:gd name="T2" fmla="*/ 2147483647 w 21600"/>
                <a:gd name="T3" fmla="*/ 874420016 h 21600"/>
                <a:gd name="T4" fmla="*/ 2147483647 w 21600"/>
                <a:gd name="T5" fmla="*/ 437211412 h 21600"/>
                <a:gd name="T6" fmla="*/ 214748364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CC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b="1" dirty="0"/>
                <a:t>MUX</a:t>
              </a:r>
            </a:p>
          </p:txBody>
        </p:sp>
        <p:sp>
          <p:nvSpPr>
            <p:cNvPr id="103" name="Line 37"/>
            <p:cNvSpPr>
              <a:spLocks noChangeShapeType="1"/>
            </p:cNvSpPr>
            <p:nvPr/>
          </p:nvSpPr>
          <p:spPr bwMode="auto">
            <a:xfrm flipV="1">
              <a:off x="7753358" y="1503074"/>
              <a:ext cx="440464" cy="64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114" name="AutoShape 44"/>
            <p:cNvSpPr>
              <a:spLocks noChangeArrowheads="1"/>
            </p:cNvSpPr>
            <p:nvPr/>
          </p:nvSpPr>
          <p:spPr bwMode="auto">
            <a:xfrm rot="16200000">
              <a:off x="6973186" y="4947638"/>
              <a:ext cx="1297563" cy="306387"/>
            </a:xfrm>
            <a:custGeom>
              <a:avLst/>
              <a:gdLst>
                <a:gd name="T0" fmla="*/ 2147483647 w 21600"/>
                <a:gd name="T1" fmla="*/ 437211412 h 21600"/>
                <a:gd name="T2" fmla="*/ 2147483647 w 21600"/>
                <a:gd name="T3" fmla="*/ 874420016 h 21600"/>
                <a:gd name="T4" fmla="*/ 2147483647 w 21600"/>
                <a:gd name="T5" fmla="*/ 437211412 h 21600"/>
                <a:gd name="T6" fmla="*/ 214748364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CC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b="1" dirty="0"/>
                <a:t>MUX</a:t>
              </a:r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5742429" y="1132844"/>
              <a:ext cx="1746981" cy="4305161"/>
              <a:chOff x="6594795" y="1132844"/>
              <a:chExt cx="894615" cy="4305161"/>
            </a:xfrm>
          </p:grpSpPr>
          <p:sp>
            <p:nvSpPr>
              <p:cNvPr id="99" name="Line 37"/>
              <p:cNvSpPr>
                <a:spLocks noChangeShapeType="1"/>
              </p:cNvSpPr>
              <p:nvPr/>
            </p:nvSpPr>
            <p:spPr bwMode="auto">
              <a:xfrm flipV="1">
                <a:off x="6594795" y="1132844"/>
                <a:ext cx="873978" cy="64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00" name="Line 37"/>
              <p:cNvSpPr>
                <a:spLocks noChangeShapeType="1"/>
              </p:cNvSpPr>
              <p:nvPr/>
            </p:nvSpPr>
            <p:spPr bwMode="auto">
              <a:xfrm flipV="1">
                <a:off x="6594795" y="1382047"/>
                <a:ext cx="873978" cy="64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01" name="Line 37"/>
              <p:cNvSpPr>
                <a:spLocks noChangeShapeType="1"/>
              </p:cNvSpPr>
              <p:nvPr/>
            </p:nvSpPr>
            <p:spPr bwMode="auto">
              <a:xfrm flipV="1">
                <a:off x="6615432" y="1626459"/>
                <a:ext cx="873978" cy="64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02" name="Line 37"/>
              <p:cNvSpPr>
                <a:spLocks noChangeShapeType="1"/>
              </p:cNvSpPr>
              <p:nvPr/>
            </p:nvSpPr>
            <p:spPr bwMode="auto">
              <a:xfrm flipV="1">
                <a:off x="6615432" y="1861527"/>
                <a:ext cx="873978" cy="64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15" name="Line 37"/>
              <p:cNvSpPr>
                <a:spLocks noChangeShapeType="1"/>
              </p:cNvSpPr>
              <p:nvPr/>
            </p:nvSpPr>
            <p:spPr bwMode="auto">
              <a:xfrm flipV="1">
                <a:off x="6594795" y="4702854"/>
                <a:ext cx="873978" cy="64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16" name="Line 37"/>
              <p:cNvSpPr>
                <a:spLocks noChangeShapeType="1"/>
              </p:cNvSpPr>
              <p:nvPr/>
            </p:nvSpPr>
            <p:spPr bwMode="auto">
              <a:xfrm flipV="1">
                <a:off x="6594795" y="4952057"/>
                <a:ext cx="873978" cy="64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17" name="Line 37"/>
              <p:cNvSpPr>
                <a:spLocks noChangeShapeType="1"/>
              </p:cNvSpPr>
              <p:nvPr/>
            </p:nvSpPr>
            <p:spPr bwMode="auto">
              <a:xfrm flipV="1">
                <a:off x="6615432" y="5196469"/>
                <a:ext cx="873978" cy="64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18" name="Line 37"/>
              <p:cNvSpPr>
                <a:spLocks noChangeShapeType="1"/>
              </p:cNvSpPr>
              <p:nvPr/>
            </p:nvSpPr>
            <p:spPr bwMode="auto">
              <a:xfrm flipV="1">
                <a:off x="6615432" y="5431537"/>
                <a:ext cx="873978" cy="64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</p:grpSp>
        <p:sp>
          <p:nvSpPr>
            <p:cNvPr id="119" name="Line 37"/>
            <p:cNvSpPr>
              <a:spLocks noChangeShapeType="1"/>
            </p:cNvSpPr>
            <p:nvPr/>
          </p:nvSpPr>
          <p:spPr bwMode="auto">
            <a:xfrm flipV="1">
              <a:off x="7753358" y="5073084"/>
              <a:ext cx="440464" cy="64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</p:grpSp>
      <p:grpSp>
        <p:nvGrpSpPr>
          <p:cNvPr id="198" name="Group 197"/>
          <p:cNvGrpSpPr/>
          <p:nvPr/>
        </p:nvGrpSpPr>
        <p:grpSpPr>
          <a:xfrm>
            <a:off x="5782728" y="1054678"/>
            <a:ext cx="1151472" cy="4473291"/>
            <a:chOff x="5782728" y="1054678"/>
            <a:chExt cx="1151472" cy="4473291"/>
          </a:xfrm>
        </p:grpSpPr>
        <p:grpSp>
          <p:nvGrpSpPr>
            <p:cNvPr id="129" name="Group 128"/>
            <p:cNvGrpSpPr/>
            <p:nvPr/>
          </p:nvGrpSpPr>
          <p:grpSpPr>
            <a:xfrm>
              <a:off x="5782728" y="1054678"/>
              <a:ext cx="162280" cy="3744889"/>
              <a:chOff x="5782728" y="1054678"/>
              <a:chExt cx="162280" cy="3744889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>
                <a:off x="5864572" y="1139312"/>
                <a:ext cx="0" cy="360792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4" name="Group 123"/>
              <p:cNvGrpSpPr/>
              <p:nvPr/>
            </p:nvGrpSpPr>
            <p:grpSpPr>
              <a:xfrm>
                <a:off x="5782728" y="1054678"/>
                <a:ext cx="162280" cy="3744889"/>
                <a:chOff x="5782728" y="1054678"/>
                <a:chExt cx="162280" cy="3744889"/>
              </a:xfrm>
            </p:grpSpPr>
            <p:sp>
              <p:nvSpPr>
                <p:cNvPr id="121" name="Rectangle 120"/>
                <p:cNvSpPr/>
                <p:nvPr/>
              </p:nvSpPr>
              <p:spPr>
                <a:xfrm>
                  <a:off x="5782728" y="2727219"/>
                  <a:ext cx="160872" cy="156332"/>
                </a:xfrm>
                <a:prstGeom prst="rect">
                  <a:avLst/>
                </a:prstGeom>
                <a:solidFill>
                  <a:srgbClr val="00B0F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" name="Rectangle 121"/>
                <p:cNvSpPr/>
                <p:nvPr/>
              </p:nvSpPr>
              <p:spPr>
                <a:xfrm>
                  <a:off x="5782728" y="1054678"/>
                  <a:ext cx="160872" cy="156332"/>
                </a:xfrm>
                <a:prstGeom prst="rect">
                  <a:avLst/>
                </a:prstGeom>
                <a:solidFill>
                  <a:srgbClr val="00B0F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" name="Rectangle 122"/>
                <p:cNvSpPr/>
                <p:nvPr/>
              </p:nvSpPr>
              <p:spPr>
                <a:xfrm>
                  <a:off x="5784136" y="4643235"/>
                  <a:ext cx="160872" cy="156332"/>
                </a:xfrm>
                <a:prstGeom prst="rect">
                  <a:avLst/>
                </a:prstGeom>
                <a:solidFill>
                  <a:srgbClr val="00B0F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cxnSp>
          <p:nvCxnSpPr>
            <p:cNvPr id="131" name="Straight Connector 130"/>
            <p:cNvCxnSpPr/>
            <p:nvPr/>
          </p:nvCxnSpPr>
          <p:spPr>
            <a:xfrm>
              <a:off x="6180096" y="1392982"/>
              <a:ext cx="0" cy="360792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Rectangle 132"/>
            <p:cNvSpPr/>
            <p:nvPr/>
          </p:nvSpPr>
          <p:spPr>
            <a:xfrm>
              <a:off x="6098252" y="3079628"/>
              <a:ext cx="160872" cy="15633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6098252" y="1308348"/>
              <a:ext cx="160872" cy="15633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6099660" y="4896905"/>
              <a:ext cx="160872" cy="15633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7" name="Straight Connector 136"/>
            <p:cNvCxnSpPr/>
            <p:nvPr/>
          </p:nvCxnSpPr>
          <p:spPr>
            <a:xfrm>
              <a:off x="6494776" y="1646190"/>
              <a:ext cx="0" cy="360792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Rectangle 138"/>
            <p:cNvSpPr/>
            <p:nvPr/>
          </p:nvSpPr>
          <p:spPr>
            <a:xfrm>
              <a:off x="6412932" y="3437254"/>
              <a:ext cx="160872" cy="15633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6412932" y="1561556"/>
              <a:ext cx="160872" cy="15633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6414340" y="5150113"/>
              <a:ext cx="160872" cy="15633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3" name="Straight Connector 142"/>
            <p:cNvCxnSpPr/>
            <p:nvPr/>
          </p:nvCxnSpPr>
          <p:spPr>
            <a:xfrm>
              <a:off x="6853764" y="1867713"/>
              <a:ext cx="0" cy="3607921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Rectangle 144"/>
            <p:cNvSpPr/>
            <p:nvPr/>
          </p:nvSpPr>
          <p:spPr>
            <a:xfrm>
              <a:off x="6771920" y="3865005"/>
              <a:ext cx="160872" cy="15633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6771920" y="1783079"/>
              <a:ext cx="160872" cy="15633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6773328" y="5371637"/>
              <a:ext cx="160872" cy="15633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1" name="Group 200"/>
          <p:cNvGrpSpPr/>
          <p:nvPr/>
        </p:nvGrpSpPr>
        <p:grpSpPr>
          <a:xfrm>
            <a:off x="784119" y="655536"/>
            <a:ext cx="6877589" cy="5516664"/>
            <a:chOff x="784119" y="655536"/>
            <a:chExt cx="6877589" cy="5516664"/>
          </a:xfrm>
        </p:grpSpPr>
        <p:grpSp>
          <p:nvGrpSpPr>
            <p:cNvPr id="152" name="Group 151"/>
            <p:cNvGrpSpPr/>
            <p:nvPr/>
          </p:nvGrpSpPr>
          <p:grpSpPr>
            <a:xfrm>
              <a:off x="784119" y="655536"/>
              <a:ext cx="6860608" cy="1002697"/>
              <a:chOff x="784119" y="655536"/>
              <a:chExt cx="6860608" cy="1002697"/>
            </a:xfrm>
          </p:grpSpPr>
          <p:sp>
            <p:nvSpPr>
              <p:cNvPr id="148" name="Line 27"/>
              <p:cNvSpPr>
                <a:spLocks noChangeShapeType="1"/>
              </p:cNvSpPr>
              <p:nvPr/>
            </p:nvSpPr>
            <p:spPr bwMode="auto">
              <a:xfrm>
                <a:off x="7637990" y="673057"/>
                <a:ext cx="0" cy="417966"/>
              </a:xfrm>
              <a:prstGeom prst="line">
                <a:avLst/>
              </a:prstGeom>
              <a:noFill/>
              <a:ln w="28575">
                <a:solidFill>
                  <a:srgbClr val="00B05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49" name="Line 27"/>
              <p:cNvSpPr>
                <a:spLocks noChangeShapeType="1"/>
              </p:cNvSpPr>
              <p:nvPr/>
            </p:nvSpPr>
            <p:spPr bwMode="auto">
              <a:xfrm flipV="1">
                <a:off x="1143000" y="655538"/>
                <a:ext cx="6501727" cy="17518"/>
              </a:xfrm>
              <a:prstGeom prst="line">
                <a:avLst/>
              </a:prstGeom>
              <a:noFill/>
              <a:ln w="28575">
                <a:solidFill>
                  <a:srgbClr val="00B05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50" name="Line 27"/>
              <p:cNvSpPr>
                <a:spLocks noChangeShapeType="1"/>
              </p:cNvSpPr>
              <p:nvPr/>
            </p:nvSpPr>
            <p:spPr bwMode="auto">
              <a:xfrm>
                <a:off x="784119" y="1658232"/>
                <a:ext cx="408041" cy="1"/>
              </a:xfrm>
              <a:prstGeom prst="line">
                <a:avLst/>
              </a:prstGeom>
              <a:noFill/>
              <a:ln w="28575">
                <a:solidFill>
                  <a:srgbClr val="00B05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51" name="Line 27"/>
              <p:cNvSpPr>
                <a:spLocks noChangeShapeType="1"/>
              </p:cNvSpPr>
              <p:nvPr/>
            </p:nvSpPr>
            <p:spPr bwMode="auto">
              <a:xfrm flipV="1">
                <a:off x="1192160" y="655536"/>
                <a:ext cx="0" cy="1002697"/>
              </a:xfrm>
              <a:prstGeom prst="line">
                <a:avLst/>
              </a:prstGeom>
              <a:noFill/>
              <a:ln w="28575">
                <a:solidFill>
                  <a:srgbClr val="00B05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</p:grpSp>
        <p:grpSp>
          <p:nvGrpSpPr>
            <p:cNvPr id="153" name="Group 152"/>
            <p:cNvGrpSpPr/>
            <p:nvPr/>
          </p:nvGrpSpPr>
          <p:grpSpPr>
            <a:xfrm flipV="1">
              <a:off x="813724" y="3533081"/>
              <a:ext cx="6847984" cy="2639119"/>
              <a:chOff x="796743" y="655535"/>
              <a:chExt cx="6847984" cy="3534853"/>
            </a:xfrm>
          </p:grpSpPr>
          <p:sp>
            <p:nvSpPr>
              <p:cNvPr id="154" name="Line 27"/>
              <p:cNvSpPr>
                <a:spLocks noChangeShapeType="1"/>
              </p:cNvSpPr>
              <p:nvPr/>
            </p:nvSpPr>
            <p:spPr bwMode="auto">
              <a:xfrm flipH="1">
                <a:off x="7623888" y="673058"/>
                <a:ext cx="14102" cy="845365"/>
              </a:xfrm>
              <a:prstGeom prst="line">
                <a:avLst/>
              </a:prstGeom>
              <a:noFill/>
              <a:ln w="28575">
                <a:solidFill>
                  <a:srgbClr val="00B05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55" name="Line 27"/>
              <p:cNvSpPr>
                <a:spLocks noChangeShapeType="1"/>
              </p:cNvSpPr>
              <p:nvPr/>
            </p:nvSpPr>
            <p:spPr bwMode="auto">
              <a:xfrm flipV="1">
                <a:off x="945758" y="655538"/>
                <a:ext cx="6698969" cy="17521"/>
              </a:xfrm>
              <a:prstGeom prst="line">
                <a:avLst/>
              </a:prstGeom>
              <a:noFill/>
              <a:ln w="28575">
                <a:solidFill>
                  <a:srgbClr val="00B05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56" name="Line 27"/>
              <p:cNvSpPr>
                <a:spLocks noChangeShapeType="1"/>
              </p:cNvSpPr>
              <p:nvPr/>
            </p:nvSpPr>
            <p:spPr bwMode="auto">
              <a:xfrm flipV="1">
                <a:off x="796743" y="4181427"/>
                <a:ext cx="204020" cy="8961"/>
              </a:xfrm>
              <a:prstGeom prst="line">
                <a:avLst/>
              </a:prstGeom>
              <a:noFill/>
              <a:ln w="28575">
                <a:solidFill>
                  <a:srgbClr val="00B05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57" name="Line 27"/>
              <p:cNvSpPr>
                <a:spLocks noChangeShapeType="1"/>
              </p:cNvSpPr>
              <p:nvPr/>
            </p:nvSpPr>
            <p:spPr bwMode="auto">
              <a:xfrm flipV="1">
                <a:off x="945758" y="655535"/>
                <a:ext cx="16981" cy="3525891"/>
              </a:xfrm>
              <a:prstGeom prst="line">
                <a:avLst/>
              </a:prstGeom>
              <a:noFill/>
              <a:ln w="28575">
                <a:solidFill>
                  <a:srgbClr val="00B05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</p:grpSp>
      </p:grpSp>
      <p:grpSp>
        <p:nvGrpSpPr>
          <p:cNvPr id="178" name="Group 177"/>
          <p:cNvGrpSpPr/>
          <p:nvPr/>
        </p:nvGrpSpPr>
        <p:grpSpPr>
          <a:xfrm>
            <a:off x="2790500" y="815624"/>
            <a:ext cx="2390418" cy="4831651"/>
            <a:chOff x="2790500" y="815624"/>
            <a:chExt cx="2390418" cy="4831651"/>
          </a:xfrm>
        </p:grpSpPr>
        <p:grpSp>
          <p:nvGrpSpPr>
            <p:cNvPr id="17" name="Group 16"/>
            <p:cNvGrpSpPr/>
            <p:nvPr/>
          </p:nvGrpSpPr>
          <p:grpSpPr>
            <a:xfrm>
              <a:off x="3258883" y="815624"/>
              <a:ext cx="1922035" cy="4831651"/>
              <a:chOff x="2925182" y="807149"/>
              <a:chExt cx="1922035" cy="4831651"/>
            </a:xfrm>
          </p:grpSpPr>
          <p:grpSp>
            <p:nvGrpSpPr>
              <p:cNvPr id="3" name="Group 2"/>
              <p:cNvGrpSpPr/>
              <p:nvPr/>
            </p:nvGrpSpPr>
            <p:grpSpPr>
              <a:xfrm rot="5400000">
                <a:off x="3188167" y="555667"/>
                <a:ext cx="1372454" cy="1875417"/>
                <a:chOff x="2496015" y="1955214"/>
                <a:chExt cx="3108455" cy="2492961"/>
              </a:xfrm>
            </p:grpSpPr>
            <p:sp>
              <p:nvSpPr>
                <p:cNvPr id="51" name="Rectangle 4"/>
                <p:cNvSpPr>
                  <a:spLocks noChangeArrowheads="1"/>
                </p:cNvSpPr>
                <p:nvPr/>
              </p:nvSpPr>
              <p:spPr bwMode="auto">
                <a:xfrm>
                  <a:off x="3833529" y="1955214"/>
                  <a:ext cx="708145" cy="2492961"/>
                </a:xfrm>
                <a:prstGeom prst="rect">
                  <a:avLst/>
                </a:prstGeom>
                <a:solidFill>
                  <a:srgbClr val="FFC000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vert270"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b="1" dirty="0">
                      <a:solidFill>
                        <a:srgbClr val="C00000"/>
                      </a:solidFill>
                    </a:rPr>
                    <a:t>R0</a:t>
                  </a:r>
                </a:p>
              </p:txBody>
            </p:sp>
            <p:cxnSp>
              <p:nvCxnSpPr>
                <p:cNvPr id="52" name="AutoShape 7"/>
                <p:cNvCxnSpPr>
                  <a:cxnSpLocks noChangeShapeType="1"/>
                </p:cNvCxnSpPr>
                <p:nvPr/>
              </p:nvCxnSpPr>
              <p:spPr bwMode="auto">
                <a:xfrm flipV="1">
                  <a:off x="4577081" y="3164179"/>
                  <a:ext cx="680719" cy="1"/>
                </a:xfrm>
                <a:prstGeom prst="bentConnector3">
                  <a:avLst>
                    <a:gd name="adj1" fmla="val 50000"/>
                  </a:avLst>
                </a:prstGeom>
                <a:noFill/>
                <a:ln w="15875">
                  <a:solidFill>
                    <a:schemeClr val="tx1"/>
                  </a:solidFill>
                  <a:miter lim="800000"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53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4827880" y="2901335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54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266956" y="2727127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 dirty="0"/>
                    <a:t>8</a:t>
                  </a:r>
                </a:p>
              </p:txBody>
            </p:sp>
            <p:sp>
              <p:nvSpPr>
                <p:cNvPr id="55" name="Line 118"/>
                <p:cNvSpPr>
                  <a:spLocks noChangeShapeType="1"/>
                </p:cNvSpPr>
                <p:nvPr/>
              </p:nvSpPr>
              <p:spPr bwMode="auto">
                <a:xfrm flipV="1">
                  <a:off x="2918839" y="3133952"/>
                  <a:ext cx="914690" cy="2709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56" name="Line 119"/>
                <p:cNvSpPr>
                  <a:spLocks noChangeShapeType="1"/>
                </p:cNvSpPr>
                <p:nvPr/>
              </p:nvSpPr>
              <p:spPr bwMode="auto">
                <a:xfrm flipH="1">
                  <a:off x="3060468" y="2871108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57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496015" y="2717220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/>
                    <a:t>8</a:t>
                  </a:r>
                </a:p>
              </p:txBody>
            </p:sp>
          </p:grpSp>
          <p:grpSp>
            <p:nvGrpSpPr>
              <p:cNvPr id="58" name="Group 57"/>
              <p:cNvGrpSpPr/>
              <p:nvPr/>
            </p:nvGrpSpPr>
            <p:grpSpPr>
              <a:xfrm rot="5400000">
                <a:off x="3176664" y="1728864"/>
                <a:ext cx="1372454" cy="1875417"/>
                <a:chOff x="2496015" y="1955214"/>
                <a:chExt cx="3108455" cy="2492961"/>
              </a:xfrm>
            </p:grpSpPr>
            <p:sp>
              <p:nvSpPr>
                <p:cNvPr id="65" name="Rectangle 4"/>
                <p:cNvSpPr>
                  <a:spLocks noChangeArrowheads="1"/>
                </p:cNvSpPr>
                <p:nvPr/>
              </p:nvSpPr>
              <p:spPr bwMode="auto">
                <a:xfrm>
                  <a:off x="3833529" y="1955214"/>
                  <a:ext cx="708145" cy="2492961"/>
                </a:xfrm>
                <a:prstGeom prst="rect">
                  <a:avLst/>
                </a:prstGeom>
                <a:solidFill>
                  <a:srgbClr val="FFC000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vert270"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b="1" dirty="0">
                      <a:solidFill>
                        <a:srgbClr val="C00000"/>
                      </a:solidFill>
                    </a:rPr>
                    <a:t>R1</a:t>
                  </a:r>
                </a:p>
              </p:txBody>
            </p:sp>
            <p:cxnSp>
              <p:nvCxnSpPr>
                <p:cNvPr id="66" name="AutoShape 7"/>
                <p:cNvCxnSpPr>
                  <a:cxnSpLocks noChangeShapeType="1"/>
                </p:cNvCxnSpPr>
                <p:nvPr/>
              </p:nvCxnSpPr>
              <p:spPr bwMode="auto">
                <a:xfrm flipV="1">
                  <a:off x="4577081" y="3164179"/>
                  <a:ext cx="680719" cy="1"/>
                </a:xfrm>
                <a:prstGeom prst="bentConnector3">
                  <a:avLst>
                    <a:gd name="adj1" fmla="val 50000"/>
                  </a:avLst>
                </a:prstGeom>
                <a:noFill/>
                <a:ln w="15875">
                  <a:solidFill>
                    <a:schemeClr val="tx1"/>
                  </a:solidFill>
                  <a:miter lim="800000"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70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4827880" y="2901335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74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266956" y="2727127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 dirty="0"/>
                    <a:t>8</a:t>
                  </a:r>
                </a:p>
              </p:txBody>
            </p:sp>
            <p:sp>
              <p:nvSpPr>
                <p:cNvPr id="78" name="Line 118"/>
                <p:cNvSpPr>
                  <a:spLocks noChangeShapeType="1"/>
                </p:cNvSpPr>
                <p:nvPr/>
              </p:nvSpPr>
              <p:spPr bwMode="auto">
                <a:xfrm flipV="1">
                  <a:off x="2918839" y="3133952"/>
                  <a:ext cx="914690" cy="2709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79" name="Line 119"/>
                <p:cNvSpPr>
                  <a:spLocks noChangeShapeType="1"/>
                </p:cNvSpPr>
                <p:nvPr/>
              </p:nvSpPr>
              <p:spPr bwMode="auto">
                <a:xfrm flipH="1">
                  <a:off x="3060468" y="2871108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80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496015" y="2717220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/>
                    <a:t>8</a:t>
                  </a:r>
                </a:p>
              </p:txBody>
            </p:sp>
          </p:grpSp>
          <p:grpSp>
            <p:nvGrpSpPr>
              <p:cNvPr id="81" name="Group 80"/>
              <p:cNvGrpSpPr/>
              <p:nvPr/>
            </p:nvGrpSpPr>
            <p:grpSpPr>
              <a:xfrm rot="5400000">
                <a:off x="3176664" y="2872719"/>
                <a:ext cx="1372454" cy="1875417"/>
                <a:chOff x="2496015" y="1955214"/>
                <a:chExt cx="3108455" cy="2492961"/>
              </a:xfrm>
            </p:grpSpPr>
            <p:sp>
              <p:nvSpPr>
                <p:cNvPr id="82" name="Rectangle 4"/>
                <p:cNvSpPr>
                  <a:spLocks noChangeArrowheads="1"/>
                </p:cNvSpPr>
                <p:nvPr/>
              </p:nvSpPr>
              <p:spPr bwMode="auto">
                <a:xfrm>
                  <a:off x="3833529" y="1955214"/>
                  <a:ext cx="708145" cy="2492961"/>
                </a:xfrm>
                <a:prstGeom prst="rect">
                  <a:avLst/>
                </a:prstGeom>
                <a:solidFill>
                  <a:srgbClr val="FFC000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vert270"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b="1" dirty="0">
                      <a:solidFill>
                        <a:srgbClr val="C00000"/>
                      </a:solidFill>
                    </a:rPr>
                    <a:t>R2</a:t>
                  </a:r>
                </a:p>
              </p:txBody>
            </p:sp>
            <p:cxnSp>
              <p:nvCxnSpPr>
                <p:cNvPr id="83" name="AutoShape 7"/>
                <p:cNvCxnSpPr>
                  <a:cxnSpLocks noChangeShapeType="1"/>
                </p:cNvCxnSpPr>
                <p:nvPr/>
              </p:nvCxnSpPr>
              <p:spPr bwMode="auto">
                <a:xfrm flipV="1">
                  <a:off x="4577081" y="3164179"/>
                  <a:ext cx="680719" cy="1"/>
                </a:xfrm>
                <a:prstGeom prst="bentConnector3">
                  <a:avLst>
                    <a:gd name="adj1" fmla="val 50000"/>
                  </a:avLst>
                </a:prstGeom>
                <a:noFill/>
                <a:ln w="15875">
                  <a:solidFill>
                    <a:schemeClr val="tx1"/>
                  </a:solidFill>
                  <a:miter lim="800000"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84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4827880" y="2901335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85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266956" y="2727127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 dirty="0"/>
                    <a:t>8</a:t>
                  </a:r>
                </a:p>
              </p:txBody>
            </p:sp>
            <p:sp>
              <p:nvSpPr>
                <p:cNvPr id="86" name="Line 118"/>
                <p:cNvSpPr>
                  <a:spLocks noChangeShapeType="1"/>
                </p:cNvSpPr>
                <p:nvPr/>
              </p:nvSpPr>
              <p:spPr bwMode="auto">
                <a:xfrm flipV="1">
                  <a:off x="2918839" y="3133952"/>
                  <a:ext cx="914690" cy="2709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87" name="Line 119"/>
                <p:cNvSpPr>
                  <a:spLocks noChangeShapeType="1"/>
                </p:cNvSpPr>
                <p:nvPr/>
              </p:nvSpPr>
              <p:spPr bwMode="auto">
                <a:xfrm flipH="1">
                  <a:off x="3060468" y="2871108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88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496015" y="2717220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/>
                    <a:t>8</a:t>
                  </a:r>
                </a:p>
              </p:txBody>
            </p:sp>
          </p:grpSp>
          <p:grpSp>
            <p:nvGrpSpPr>
              <p:cNvPr id="89" name="Group 88"/>
              <p:cNvGrpSpPr/>
              <p:nvPr/>
            </p:nvGrpSpPr>
            <p:grpSpPr>
              <a:xfrm rot="5400000">
                <a:off x="3223282" y="4014864"/>
                <a:ext cx="1372454" cy="1875417"/>
                <a:chOff x="2496015" y="1955214"/>
                <a:chExt cx="3108455" cy="2492961"/>
              </a:xfrm>
            </p:grpSpPr>
            <p:sp>
              <p:nvSpPr>
                <p:cNvPr id="90" name="Rectangle 4"/>
                <p:cNvSpPr>
                  <a:spLocks noChangeArrowheads="1"/>
                </p:cNvSpPr>
                <p:nvPr/>
              </p:nvSpPr>
              <p:spPr bwMode="auto">
                <a:xfrm>
                  <a:off x="3833529" y="1955214"/>
                  <a:ext cx="708145" cy="2492961"/>
                </a:xfrm>
                <a:prstGeom prst="rect">
                  <a:avLst/>
                </a:prstGeom>
                <a:solidFill>
                  <a:srgbClr val="FFC000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vert270"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b="1" dirty="0">
                      <a:solidFill>
                        <a:srgbClr val="C00000"/>
                      </a:solidFill>
                    </a:rPr>
                    <a:t>R3</a:t>
                  </a:r>
                </a:p>
              </p:txBody>
            </p:sp>
            <p:cxnSp>
              <p:nvCxnSpPr>
                <p:cNvPr id="91" name="AutoShape 7"/>
                <p:cNvCxnSpPr>
                  <a:cxnSpLocks noChangeShapeType="1"/>
                </p:cNvCxnSpPr>
                <p:nvPr/>
              </p:nvCxnSpPr>
              <p:spPr bwMode="auto">
                <a:xfrm flipV="1">
                  <a:off x="4577081" y="3164179"/>
                  <a:ext cx="680719" cy="1"/>
                </a:xfrm>
                <a:prstGeom prst="bentConnector3">
                  <a:avLst>
                    <a:gd name="adj1" fmla="val 50000"/>
                  </a:avLst>
                </a:prstGeom>
                <a:noFill/>
                <a:ln w="15875">
                  <a:solidFill>
                    <a:schemeClr val="tx1"/>
                  </a:solidFill>
                  <a:miter lim="800000"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92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4827880" y="2901335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93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266956" y="2727127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 dirty="0"/>
                    <a:t>8</a:t>
                  </a:r>
                </a:p>
              </p:txBody>
            </p:sp>
            <p:sp>
              <p:nvSpPr>
                <p:cNvPr id="94" name="Line 118"/>
                <p:cNvSpPr>
                  <a:spLocks noChangeShapeType="1"/>
                </p:cNvSpPr>
                <p:nvPr/>
              </p:nvSpPr>
              <p:spPr bwMode="auto">
                <a:xfrm flipV="1">
                  <a:off x="2918839" y="3133952"/>
                  <a:ext cx="914690" cy="2709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95" name="Line 119"/>
                <p:cNvSpPr>
                  <a:spLocks noChangeShapeType="1"/>
                </p:cNvSpPr>
                <p:nvPr/>
              </p:nvSpPr>
              <p:spPr bwMode="auto">
                <a:xfrm flipH="1">
                  <a:off x="3060468" y="2871108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96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496015" y="2717220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/>
                    <a:t>8</a:t>
                  </a:r>
                </a:p>
              </p:txBody>
            </p:sp>
          </p:grpSp>
        </p:grpSp>
        <p:grpSp>
          <p:nvGrpSpPr>
            <p:cNvPr id="177" name="Group 176"/>
            <p:cNvGrpSpPr/>
            <p:nvPr/>
          </p:nvGrpSpPr>
          <p:grpSpPr>
            <a:xfrm>
              <a:off x="2790500" y="1585410"/>
              <a:ext cx="515000" cy="3443790"/>
              <a:chOff x="2790500" y="1585410"/>
              <a:chExt cx="515000" cy="3443790"/>
            </a:xfrm>
          </p:grpSpPr>
          <p:sp>
            <p:nvSpPr>
              <p:cNvPr id="172" name="Line 26"/>
              <p:cNvSpPr>
                <a:spLocks noChangeShapeType="1"/>
              </p:cNvSpPr>
              <p:nvPr/>
            </p:nvSpPr>
            <p:spPr bwMode="auto">
              <a:xfrm>
                <a:off x="2819400" y="1585410"/>
                <a:ext cx="486100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74" name="Line 26"/>
              <p:cNvSpPr>
                <a:spLocks noChangeShapeType="1"/>
              </p:cNvSpPr>
              <p:nvPr/>
            </p:nvSpPr>
            <p:spPr bwMode="auto">
              <a:xfrm>
                <a:off x="2790500" y="2743200"/>
                <a:ext cx="486100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75" name="Line 26"/>
              <p:cNvSpPr>
                <a:spLocks noChangeShapeType="1"/>
              </p:cNvSpPr>
              <p:nvPr/>
            </p:nvSpPr>
            <p:spPr bwMode="auto">
              <a:xfrm>
                <a:off x="2790500" y="3886200"/>
                <a:ext cx="486100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 dirty="0"/>
              </a:p>
            </p:txBody>
          </p:sp>
          <p:sp>
            <p:nvSpPr>
              <p:cNvPr id="176" name="Line 26"/>
              <p:cNvSpPr>
                <a:spLocks noChangeShapeType="1"/>
              </p:cNvSpPr>
              <p:nvPr/>
            </p:nvSpPr>
            <p:spPr bwMode="auto">
              <a:xfrm>
                <a:off x="2819400" y="5029200"/>
                <a:ext cx="486100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06759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813723" y="457199"/>
            <a:ext cx="7364154" cy="58525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 algn="ctr">
            <a:solidFill>
              <a:srgbClr val="CCCCFF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400"/>
          </a:p>
        </p:txBody>
      </p:sp>
      <p:sp>
        <p:nvSpPr>
          <p:cNvPr id="28" name="Line 18"/>
          <p:cNvSpPr>
            <a:spLocks noChangeShapeType="1"/>
          </p:cNvSpPr>
          <p:nvPr/>
        </p:nvSpPr>
        <p:spPr bwMode="auto">
          <a:xfrm>
            <a:off x="0" y="1655000"/>
            <a:ext cx="833015" cy="323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33" name="Line 19"/>
          <p:cNvSpPr>
            <a:spLocks noChangeShapeType="1"/>
          </p:cNvSpPr>
          <p:nvPr/>
        </p:nvSpPr>
        <p:spPr bwMode="auto">
          <a:xfrm flipH="1">
            <a:off x="231666" y="1341447"/>
            <a:ext cx="295529" cy="62710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34" name="Text Box 20"/>
          <p:cNvSpPr txBox="1">
            <a:spLocks noChangeArrowheads="1"/>
          </p:cNvSpPr>
          <p:nvPr/>
        </p:nvSpPr>
        <p:spPr bwMode="auto">
          <a:xfrm>
            <a:off x="-76200" y="1275005"/>
            <a:ext cx="889923" cy="76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2</a:t>
            </a:r>
          </a:p>
        </p:txBody>
      </p:sp>
      <p:sp>
        <p:nvSpPr>
          <p:cNvPr id="36" name="Line 26"/>
          <p:cNvSpPr>
            <a:spLocks noChangeShapeType="1"/>
          </p:cNvSpPr>
          <p:nvPr/>
        </p:nvSpPr>
        <p:spPr bwMode="auto">
          <a:xfrm>
            <a:off x="0" y="3533081"/>
            <a:ext cx="82698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37" name="Line 27"/>
          <p:cNvSpPr>
            <a:spLocks noChangeShapeType="1"/>
          </p:cNvSpPr>
          <p:nvPr/>
        </p:nvSpPr>
        <p:spPr bwMode="auto">
          <a:xfrm flipV="1">
            <a:off x="0" y="5213076"/>
            <a:ext cx="826986" cy="64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39" name="Text Box 29"/>
          <p:cNvSpPr txBox="1">
            <a:spLocks noChangeArrowheads="1"/>
          </p:cNvSpPr>
          <p:nvPr/>
        </p:nvSpPr>
        <p:spPr bwMode="auto">
          <a:xfrm>
            <a:off x="76200" y="940952"/>
            <a:ext cx="59503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0000"/>
                </a:solidFill>
              </a:rPr>
              <a:t>reg1</a:t>
            </a:r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76200" y="2815799"/>
            <a:ext cx="59503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0000"/>
                </a:solidFill>
              </a:rPr>
              <a:t>reg2</a:t>
            </a:r>
          </a:p>
        </p:txBody>
      </p:sp>
      <p:sp>
        <p:nvSpPr>
          <p:cNvPr id="41" name="Text Box 31"/>
          <p:cNvSpPr txBox="1">
            <a:spLocks noChangeArrowheads="1"/>
          </p:cNvSpPr>
          <p:nvPr/>
        </p:nvSpPr>
        <p:spPr bwMode="auto">
          <a:xfrm>
            <a:off x="76200" y="4495800"/>
            <a:ext cx="62869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0000"/>
                </a:solidFill>
              </a:rPr>
              <a:t>regw</a:t>
            </a:r>
          </a:p>
        </p:txBody>
      </p:sp>
      <p:sp>
        <p:nvSpPr>
          <p:cNvPr id="42" name="Line 32"/>
          <p:cNvSpPr>
            <a:spLocks noChangeShapeType="1"/>
          </p:cNvSpPr>
          <p:nvPr/>
        </p:nvSpPr>
        <p:spPr bwMode="auto">
          <a:xfrm flipH="1">
            <a:off x="113019" y="3209830"/>
            <a:ext cx="295524" cy="6271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43" name="Line 36"/>
          <p:cNvSpPr>
            <a:spLocks noChangeShapeType="1"/>
          </p:cNvSpPr>
          <p:nvPr/>
        </p:nvSpPr>
        <p:spPr bwMode="auto">
          <a:xfrm>
            <a:off x="8177877" y="1503074"/>
            <a:ext cx="96612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44" name="Line 37"/>
          <p:cNvSpPr>
            <a:spLocks noChangeShapeType="1"/>
          </p:cNvSpPr>
          <p:nvPr/>
        </p:nvSpPr>
        <p:spPr bwMode="auto">
          <a:xfrm flipV="1">
            <a:off x="8193822" y="5060620"/>
            <a:ext cx="873978" cy="646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45" name="Line 38"/>
          <p:cNvSpPr>
            <a:spLocks noChangeShapeType="1"/>
          </p:cNvSpPr>
          <p:nvPr/>
        </p:nvSpPr>
        <p:spPr bwMode="auto">
          <a:xfrm flipH="1">
            <a:off x="8699039" y="1179824"/>
            <a:ext cx="295524" cy="6271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46" name="Text Box 39"/>
          <p:cNvSpPr txBox="1">
            <a:spLocks noChangeArrowheads="1"/>
          </p:cNvSpPr>
          <p:nvPr/>
        </p:nvSpPr>
        <p:spPr bwMode="auto">
          <a:xfrm>
            <a:off x="8254077" y="1178328"/>
            <a:ext cx="889923" cy="76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8</a:t>
            </a:r>
          </a:p>
        </p:txBody>
      </p:sp>
      <p:sp>
        <p:nvSpPr>
          <p:cNvPr id="47" name="Line 40"/>
          <p:cNvSpPr>
            <a:spLocks noChangeShapeType="1"/>
          </p:cNvSpPr>
          <p:nvPr/>
        </p:nvSpPr>
        <p:spPr bwMode="auto">
          <a:xfrm flipH="1">
            <a:off x="8554399" y="4743840"/>
            <a:ext cx="295524" cy="6271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48" name="Text Box 41"/>
          <p:cNvSpPr txBox="1">
            <a:spLocks noChangeArrowheads="1"/>
          </p:cNvSpPr>
          <p:nvPr/>
        </p:nvSpPr>
        <p:spPr bwMode="auto">
          <a:xfrm>
            <a:off x="8177877" y="4643743"/>
            <a:ext cx="889923" cy="76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8</a:t>
            </a:r>
          </a:p>
        </p:txBody>
      </p:sp>
      <p:sp>
        <p:nvSpPr>
          <p:cNvPr id="59" name="Text Box 68"/>
          <p:cNvSpPr txBox="1">
            <a:spLocks noChangeArrowheads="1"/>
          </p:cNvSpPr>
          <p:nvPr/>
        </p:nvSpPr>
        <p:spPr bwMode="auto">
          <a:xfrm>
            <a:off x="8288591" y="838200"/>
            <a:ext cx="69762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0000"/>
                </a:solidFill>
              </a:rPr>
              <a:t>data1</a:t>
            </a:r>
          </a:p>
        </p:txBody>
      </p:sp>
      <p:sp>
        <p:nvSpPr>
          <p:cNvPr id="60" name="Text Box 69"/>
          <p:cNvSpPr txBox="1">
            <a:spLocks noChangeArrowheads="1"/>
          </p:cNvSpPr>
          <p:nvPr/>
        </p:nvSpPr>
        <p:spPr bwMode="auto">
          <a:xfrm>
            <a:off x="8288591" y="4408678"/>
            <a:ext cx="69762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0000"/>
                </a:solidFill>
              </a:rPr>
              <a:t>data2</a:t>
            </a:r>
          </a:p>
        </p:txBody>
      </p:sp>
      <p:sp>
        <p:nvSpPr>
          <p:cNvPr id="61" name="Text Box 70"/>
          <p:cNvSpPr txBox="1">
            <a:spLocks noChangeArrowheads="1"/>
          </p:cNvSpPr>
          <p:nvPr/>
        </p:nvSpPr>
        <p:spPr bwMode="auto">
          <a:xfrm>
            <a:off x="8260310" y="5308721"/>
            <a:ext cx="73129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 err="1">
                <a:solidFill>
                  <a:srgbClr val="FF0000"/>
                </a:solidFill>
              </a:rPr>
              <a:t>dataw</a:t>
            </a:r>
            <a:endParaRPr lang="en-US" altLang="en-US" sz="1600" dirty="0">
              <a:solidFill>
                <a:srgbClr val="FF0000"/>
              </a:solidFill>
            </a:endParaRPr>
          </a:p>
        </p:txBody>
      </p:sp>
      <p:sp>
        <p:nvSpPr>
          <p:cNvPr id="62" name="Line 71"/>
          <p:cNvSpPr>
            <a:spLocks noChangeShapeType="1"/>
          </p:cNvSpPr>
          <p:nvPr/>
        </p:nvSpPr>
        <p:spPr bwMode="auto">
          <a:xfrm flipH="1">
            <a:off x="8180411" y="5893569"/>
            <a:ext cx="874521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63" name="Line 72"/>
          <p:cNvSpPr>
            <a:spLocks noChangeShapeType="1"/>
          </p:cNvSpPr>
          <p:nvPr/>
        </p:nvSpPr>
        <p:spPr bwMode="auto">
          <a:xfrm flipH="1">
            <a:off x="8617294" y="5545094"/>
            <a:ext cx="295529" cy="62710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64" name="Text Box 73"/>
          <p:cNvSpPr txBox="1">
            <a:spLocks noChangeArrowheads="1"/>
          </p:cNvSpPr>
          <p:nvPr/>
        </p:nvSpPr>
        <p:spPr bwMode="auto">
          <a:xfrm>
            <a:off x="8489543" y="5634343"/>
            <a:ext cx="29848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8</a:t>
            </a:r>
          </a:p>
        </p:txBody>
      </p:sp>
      <p:sp>
        <p:nvSpPr>
          <p:cNvPr id="69" name="Text Box 98"/>
          <p:cNvSpPr txBox="1">
            <a:spLocks noChangeArrowheads="1"/>
          </p:cNvSpPr>
          <p:nvPr/>
        </p:nvSpPr>
        <p:spPr bwMode="auto">
          <a:xfrm>
            <a:off x="1087798" y="19982"/>
            <a:ext cx="93275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u="sng" dirty="0" err="1">
                <a:solidFill>
                  <a:srgbClr val="FF0000"/>
                </a:solidFill>
              </a:rPr>
              <a:t>RFWrite</a:t>
            </a:r>
            <a:endParaRPr lang="en-US" altLang="en-US" sz="1600" u="sng" dirty="0">
              <a:solidFill>
                <a:srgbClr val="FF0000"/>
              </a:solidFill>
            </a:endParaRP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-321225" y="3113248"/>
            <a:ext cx="889923" cy="76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2</a:t>
            </a:r>
          </a:p>
        </p:txBody>
      </p:sp>
      <p:sp>
        <p:nvSpPr>
          <p:cNvPr id="72" name="Text Box 20"/>
          <p:cNvSpPr txBox="1">
            <a:spLocks noChangeArrowheads="1"/>
          </p:cNvSpPr>
          <p:nvPr/>
        </p:nvSpPr>
        <p:spPr bwMode="auto">
          <a:xfrm>
            <a:off x="-304800" y="4810974"/>
            <a:ext cx="889923" cy="76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2</a:t>
            </a:r>
          </a:p>
        </p:txBody>
      </p:sp>
      <p:sp>
        <p:nvSpPr>
          <p:cNvPr id="73" name="Line 19"/>
          <p:cNvSpPr>
            <a:spLocks noChangeShapeType="1"/>
          </p:cNvSpPr>
          <p:nvPr/>
        </p:nvSpPr>
        <p:spPr bwMode="auto">
          <a:xfrm flipH="1">
            <a:off x="100956" y="4905986"/>
            <a:ext cx="295529" cy="62710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75" name="Line 118"/>
          <p:cNvSpPr>
            <a:spLocks noChangeShapeType="1"/>
          </p:cNvSpPr>
          <p:nvPr/>
        </p:nvSpPr>
        <p:spPr bwMode="auto">
          <a:xfrm flipV="1">
            <a:off x="5029200" y="6309740"/>
            <a:ext cx="0" cy="436335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76" name="Text Box 110"/>
          <p:cNvSpPr txBox="1">
            <a:spLocks noChangeArrowheads="1"/>
          </p:cNvSpPr>
          <p:nvPr/>
        </p:nvSpPr>
        <p:spPr bwMode="auto">
          <a:xfrm>
            <a:off x="4336777" y="6345965"/>
            <a:ext cx="68480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u="sng" dirty="0">
                <a:solidFill>
                  <a:srgbClr val="FF0000"/>
                </a:solidFill>
              </a:rPr>
              <a:t>CLK</a:t>
            </a:r>
          </a:p>
        </p:txBody>
      </p:sp>
      <p:sp>
        <p:nvSpPr>
          <p:cNvPr id="50" name="Line 26"/>
          <p:cNvSpPr>
            <a:spLocks noChangeShapeType="1"/>
          </p:cNvSpPr>
          <p:nvPr/>
        </p:nvSpPr>
        <p:spPr bwMode="auto">
          <a:xfrm>
            <a:off x="2174240" y="0"/>
            <a:ext cx="0" cy="42852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grpSp>
        <p:nvGrpSpPr>
          <p:cNvPr id="21" name="Group 20"/>
          <p:cNvGrpSpPr/>
          <p:nvPr/>
        </p:nvGrpSpPr>
        <p:grpSpPr>
          <a:xfrm>
            <a:off x="4196592" y="1985350"/>
            <a:ext cx="3444277" cy="3470142"/>
            <a:chOff x="3862891" y="1985350"/>
            <a:chExt cx="3777978" cy="3470142"/>
          </a:xfrm>
        </p:grpSpPr>
        <p:sp>
          <p:nvSpPr>
            <p:cNvPr id="104" name="Line 37"/>
            <p:cNvSpPr>
              <a:spLocks noChangeShapeType="1"/>
            </p:cNvSpPr>
            <p:nvPr/>
          </p:nvSpPr>
          <p:spPr bwMode="auto">
            <a:xfrm flipV="1">
              <a:off x="3910589" y="1985350"/>
              <a:ext cx="1423411" cy="64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105" name="Line 37"/>
            <p:cNvSpPr>
              <a:spLocks noChangeShapeType="1"/>
            </p:cNvSpPr>
            <p:nvPr/>
          </p:nvSpPr>
          <p:spPr bwMode="auto">
            <a:xfrm flipV="1">
              <a:off x="3862891" y="3175131"/>
              <a:ext cx="375907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106" name="Line 37"/>
            <p:cNvSpPr>
              <a:spLocks noChangeShapeType="1"/>
            </p:cNvSpPr>
            <p:nvPr/>
          </p:nvSpPr>
          <p:spPr bwMode="auto">
            <a:xfrm>
              <a:off x="3881625" y="4343592"/>
              <a:ext cx="1223775" cy="199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107" name="Line 37"/>
            <p:cNvSpPr>
              <a:spLocks noChangeShapeType="1"/>
            </p:cNvSpPr>
            <p:nvPr/>
          </p:nvSpPr>
          <p:spPr bwMode="auto">
            <a:xfrm flipV="1">
              <a:off x="3884801" y="5455492"/>
              <a:ext cx="14655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cxnSp>
          <p:nvCxnSpPr>
            <p:cNvPr id="13" name="Straight Connector 12"/>
            <p:cNvCxnSpPr>
              <a:stCxn id="104" idx="1"/>
            </p:cNvCxnSpPr>
            <p:nvPr/>
          </p:nvCxnSpPr>
          <p:spPr>
            <a:xfrm>
              <a:off x="5334000" y="1985350"/>
              <a:ext cx="0" cy="83044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5029200" y="3533081"/>
              <a:ext cx="0" cy="83044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5350364" y="3927408"/>
              <a:ext cx="0" cy="15280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Line 37"/>
            <p:cNvSpPr>
              <a:spLocks noChangeShapeType="1"/>
            </p:cNvSpPr>
            <p:nvPr/>
          </p:nvSpPr>
          <p:spPr bwMode="auto">
            <a:xfrm flipV="1">
              <a:off x="5312658" y="2810850"/>
              <a:ext cx="230930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111" name="Line 37"/>
            <p:cNvSpPr>
              <a:spLocks noChangeShapeType="1"/>
            </p:cNvSpPr>
            <p:nvPr/>
          </p:nvSpPr>
          <p:spPr bwMode="auto">
            <a:xfrm flipV="1">
              <a:off x="5029200" y="3539771"/>
              <a:ext cx="258514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112" name="Line 37"/>
            <p:cNvSpPr>
              <a:spLocks noChangeShapeType="1"/>
            </p:cNvSpPr>
            <p:nvPr/>
          </p:nvSpPr>
          <p:spPr bwMode="auto">
            <a:xfrm flipV="1">
              <a:off x="5334000" y="3948305"/>
              <a:ext cx="230686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</p:grpSp>
      <p:grpSp>
        <p:nvGrpSpPr>
          <p:cNvPr id="199" name="Group 198"/>
          <p:cNvGrpSpPr/>
          <p:nvPr/>
        </p:nvGrpSpPr>
        <p:grpSpPr>
          <a:xfrm>
            <a:off x="5742429" y="882040"/>
            <a:ext cx="2451393" cy="4867573"/>
            <a:chOff x="5742429" y="882040"/>
            <a:chExt cx="2451393" cy="4867573"/>
          </a:xfrm>
        </p:grpSpPr>
        <p:sp>
          <p:nvSpPr>
            <p:cNvPr id="97" name="AutoShape 44"/>
            <p:cNvSpPr>
              <a:spLocks noChangeArrowheads="1"/>
            </p:cNvSpPr>
            <p:nvPr/>
          </p:nvSpPr>
          <p:spPr bwMode="auto">
            <a:xfrm rot="16200000">
              <a:off x="6973186" y="1377628"/>
              <a:ext cx="1297563" cy="306387"/>
            </a:xfrm>
            <a:custGeom>
              <a:avLst/>
              <a:gdLst>
                <a:gd name="T0" fmla="*/ 2147483647 w 21600"/>
                <a:gd name="T1" fmla="*/ 437211412 h 21600"/>
                <a:gd name="T2" fmla="*/ 2147483647 w 21600"/>
                <a:gd name="T3" fmla="*/ 874420016 h 21600"/>
                <a:gd name="T4" fmla="*/ 2147483647 w 21600"/>
                <a:gd name="T5" fmla="*/ 437211412 h 21600"/>
                <a:gd name="T6" fmla="*/ 214748364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CC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b="1" dirty="0"/>
                <a:t>MUX</a:t>
              </a:r>
            </a:p>
          </p:txBody>
        </p:sp>
        <p:sp>
          <p:nvSpPr>
            <p:cNvPr id="103" name="Line 37"/>
            <p:cNvSpPr>
              <a:spLocks noChangeShapeType="1"/>
            </p:cNvSpPr>
            <p:nvPr/>
          </p:nvSpPr>
          <p:spPr bwMode="auto">
            <a:xfrm flipV="1">
              <a:off x="7753358" y="1503074"/>
              <a:ext cx="440464" cy="64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114" name="AutoShape 44"/>
            <p:cNvSpPr>
              <a:spLocks noChangeArrowheads="1"/>
            </p:cNvSpPr>
            <p:nvPr/>
          </p:nvSpPr>
          <p:spPr bwMode="auto">
            <a:xfrm rot="16200000">
              <a:off x="6973186" y="4947638"/>
              <a:ext cx="1297563" cy="306387"/>
            </a:xfrm>
            <a:custGeom>
              <a:avLst/>
              <a:gdLst>
                <a:gd name="T0" fmla="*/ 2147483647 w 21600"/>
                <a:gd name="T1" fmla="*/ 437211412 h 21600"/>
                <a:gd name="T2" fmla="*/ 2147483647 w 21600"/>
                <a:gd name="T3" fmla="*/ 874420016 h 21600"/>
                <a:gd name="T4" fmla="*/ 2147483647 w 21600"/>
                <a:gd name="T5" fmla="*/ 437211412 h 21600"/>
                <a:gd name="T6" fmla="*/ 2147483647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00 w 21600"/>
                <a:gd name="T13" fmla="*/ 4500 h 21600"/>
                <a:gd name="T14" fmla="*/ 17100 w 21600"/>
                <a:gd name="T15" fmla="*/ 171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CC"/>
            </a:solidFill>
            <a:ln w="2857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b="1" dirty="0"/>
                <a:t>MUX</a:t>
              </a:r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5742429" y="1132844"/>
              <a:ext cx="1746981" cy="4305161"/>
              <a:chOff x="6594795" y="1132844"/>
              <a:chExt cx="894615" cy="4305161"/>
            </a:xfrm>
          </p:grpSpPr>
          <p:sp>
            <p:nvSpPr>
              <p:cNvPr id="99" name="Line 37"/>
              <p:cNvSpPr>
                <a:spLocks noChangeShapeType="1"/>
              </p:cNvSpPr>
              <p:nvPr/>
            </p:nvSpPr>
            <p:spPr bwMode="auto">
              <a:xfrm flipV="1">
                <a:off x="6594795" y="1132844"/>
                <a:ext cx="873978" cy="64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00" name="Line 37"/>
              <p:cNvSpPr>
                <a:spLocks noChangeShapeType="1"/>
              </p:cNvSpPr>
              <p:nvPr/>
            </p:nvSpPr>
            <p:spPr bwMode="auto">
              <a:xfrm flipV="1">
                <a:off x="6594795" y="1382047"/>
                <a:ext cx="873978" cy="64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01" name="Line 37"/>
              <p:cNvSpPr>
                <a:spLocks noChangeShapeType="1"/>
              </p:cNvSpPr>
              <p:nvPr/>
            </p:nvSpPr>
            <p:spPr bwMode="auto">
              <a:xfrm flipV="1">
                <a:off x="6615432" y="1626459"/>
                <a:ext cx="873978" cy="64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02" name="Line 37"/>
              <p:cNvSpPr>
                <a:spLocks noChangeShapeType="1"/>
              </p:cNvSpPr>
              <p:nvPr/>
            </p:nvSpPr>
            <p:spPr bwMode="auto">
              <a:xfrm flipV="1">
                <a:off x="6615432" y="1861527"/>
                <a:ext cx="873978" cy="64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15" name="Line 37"/>
              <p:cNvSpPr>
                <a:spLocks noChangeShapeType="1"/>
              </p:cNvSpPr>
              <p:nvPr/>
            </p:nvSpPr>
            <p:spPr bwMode="auto">
              <a:xfrm flipV="1">
                <a:off x="6594795" y="4702854"/>
                <a:ext cx="873978" cy="64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16" name="Line 37"/>
              <p:cNvSpPr>
                <a:spLocks noChangeShapeType="1"/>
              </p:cNvSpPr>
              <p:nvPr/>
            </p:nvSpPr>
            <p:spPr bwMode="auto">
              <a:xfrm flipV="1">
                <a:off x="6594795" y="4952057"/>
                <a:ext cx="873978" cy="64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17" name="Line 37"/>
              <p:cNvSpPr>
                <a:spLocks noChangeShapeType="1"/>
              </p:cNvSpPr>
              <p:nvPr/>
            </p:nvSpPr>
            <p:spPr bwMode="auto">
              <a:xfrm flipV="1">
                <a:off x="6615432" y="5196469"/>
                <a:ext cx="873978" cy="64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18" name="Line 37"/>
              <p:cNvSpPr>
                <a:spLocks noChangeShapeType="1"/>
              </p:cNvSpPr>
              <p:nvPr/>
            </p:nvSpPr>
            <p:spPr bwMode="auto">
              <a:xfrm flipV="1">
                <a:off x="6615432" y="5431537"/>
                <a:ext cx="873978" cy="646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</p:grpSp>
        <p:sp>
          <p:nvSpPr>
            <p:cNvPr id="119" name="Line 37"/>
            <p:cNvSpPr>
              <a:spLocks noChangeShapeType="1"/>
            </p:cNvSpPr>
            <p:nvPr/>
          </p:nvSpPr>
          <p:spPr bwMode="auto">
            <a:xfrm flipV="1">
              <a:off x="7753358" y="5073084"/>
              <a:ext cx="440464" cy="64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</p:grpSp>
      <p:grpSp>
        <p:nvGrpSpPr>
          <p:cNvPr id="198" name="Group 197"/>
          <p:cNvGrpSpPr/>
          <p:nvPr/>
        </p:nvGrpSpPr>
        <p:grpSpPr>
          <a:xfrm>
            <a:off x="5782728" y="1054678"/>
            <a:ext cx="1151472" cy="4473291"/>
            <a:chOff x="5782728" y="1054678"/>
            <a:chExt cx="1151472" cy="4473291"/>
          </a:xfrm>
        </p:grpSpPr>
        <p:grpSp>
          <p:nvGrpSpPr>
            <p:cNvPr id="129" name="Group 128"/>
            <p:cNvGrpSpPr/>
            <p:nvPr/>
          </p:nvGrpSpPr>
          <p:grpSpPr>
            <a:xfrm>
              <a:off x="5782728" y="1054678"/>
              <a:ext cx="162280" cy="3744889"/>
              <a:chOff x="5782728" y="1054678"/>
              <a:chExt cx="162280" cy="3744889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>
                <a:off x="5864572" y="1139312"/>
                <a:ext cx="0" cy="360792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4" name="Group 123"/>
              <p:cNvGrpSpPr/>
              <p:nvPr/>
            </p:nvGrpSpPr>
            <p:grpSpPr>
              <a:xfrm>
                <a:off x="5782728" y="1054678"/>
                <a:ext cx="162280" cy="3744889"/>
                <a:chOff x="5782728" y="1054678"/>
                <a:chExt cx="162280" cy="3744889"/>
              </a:xfrm>
            </p:grpSpPr>
            <p:sp>
              <p:nvSpPr>
                <p:cNvPr id="121" name="Rectangle 120"/>
                <p:cNvSpPr/>
                <p:nvPr/>
              </p:nvSpPr>
              <p:spPr>
                <a:xfrm>
                  <a:off x="5782728" y="2727219"/>
                  <a:ext cx="160872" cy="156332"/>
                </a:xfrm>
                <a:prstGeom prst="rect">
                  <a:avLst/>
                </a:prstGeom>
                <a:solidFill>
                  <a:srgbClr val="00B0F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2" name="Rectangle 121"/>
                <p:cNvSpPr/>
                <p:nvPr/>
              </p:nvSpPr>
              <p:spPr>
                <a:xfrm>
                  <a:off x="5782728" y="1054678"/>
                  <a:ext cx="160872" cy="156332"/>
                </a:xfrm>
                <a:prstGeom prst="rect">
                  <a:avLst/>
                </a:prstGeom>
                <a:solidFill>
                  <a:srgbClr val="00B0F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3" name="Rectangle 122"/>
                <p:cNvSpPr/>
                <p:nvPr/>
              </p:nvSpPr>
              <p:spPr>
                <a:xfrm>
                  <a:off x="5784136" y="4643235"/>
                  <a:ext cx="160872" cy="156332"/>
                </a:xfrm>
                <a:prstGeom prst="rect">
                  <a:avLst/>
                </a:prstGeom>
                <a:solidFill>
                  <a:srgbClr val="00B0F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cxnSp>
          <p:nvCxnSpPr>
            <p:cNvPr id="131" name="Straight Connector 130"/>
            <p:cNvCxnSpPr/>
            <p:nvPr/>
          </p:nvCxnSpPr>
          <p:spPr>
            <a:xfrm>
              <a:off x="6180096" y="1392982"/>
              <a:ext cx="0" cy="360792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Rectangle 132"/>
            <p:cNvSpPr/>
            <p:nvPr/>
          </p:nvSpPr>
          <p:spPr>
            <a:xfrm>
              <a:off x="6098252" y="3079628"/>
              <a:ext cx="160872" cy="15633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6098252" y="1308348"/>
              <a:ext cx="160872" cy="15633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134"/>
            <p:cNvSpPr/>
            <p:nvPr/>
          </p:nvSpPr>
          <p:spPr>
            <a:xfrm>
              <a:off x="6099660" y="4896905"/>
              <a:ext cx="160872" cy="15633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7" name="Straight Connector 136"/>
            <p:cNvCxnSpPr/>
            <p:nvPr/>
          </p:nvCxnSpPr>
          <p:spPr>
            <a:xfrm>
              <a:off x="6494776" y="1646190"/>
              <a:ext cx="0" cy="360792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Rectangle 138"/>
            <p:cNvSpPr/>
            <p:nvPr/>
          </p:nvSpPr>
          <p:spPr>
            <a:xfrm>
              <a:off x="6412932" y="3437254"/>
              <a:ext cx="160872" cy="15633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6412932" y="1561556"/>
              <a:ext cx="160872" cy="15633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6414340" y="5150113"/>
              <a:ext cx="160872" cy="15633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3" name="Straight Connector 142"/>
            <p:cNvCxnSpPr/>
            <p:nvPr/>
          </p:nvCxnSpPr>
          <p:spPr>
            <a:xfrm>
              <a:off x="6853764" y="1867713"/>
              <a:ext cx="0" cy="3607921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" name="Rectangle 144"/>
            <p:cNvSpPr/>
            <p:nvPr/>
          </p:nvSpPr>
          <p:spPr>
            <a:xfrm>
              <a:off x="6771920" y="3865005"/>
              <a:ext cx="160872" cy="15633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6771920" y="1783079"/>
              <a:ext cx="160872" cy="15633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6773328" y="5371637"/>
              <a:ext cx="160872" cy="15633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1" name="Group 200"/>
          <p:cNvGrpSpPr/>
          <p:nvPr/>
        </p:nvGrpSpPr>
        <p:grpSpPr>
          <a:xfrm>
            <a:off x="784119" y="655536"/>
            <a:ext cx="6877589" cy="5516664"/>
            <a:chOff x="784119" y="655536"/>
            <a:chExt cx="6877589" cy="5516664"/>
          </a:xfrm>
        </p:grpSpPr>
        <p:grpSp>
          <p:nvGrpSpPr>
            <p:cNvPr id="152" name="Group 151"/>
            <p:cNvGrpSpPr/>
            <p:nvPr/>
          </p:nvGrpSpPr>
          <p:grpSpPr>
            <a:xfrm>
              <a:off x="784119" y="655536"/>
              <a:ext cx="6860608" cy="1002697"/>
              <a:chOff x="784119" y="655536"/>
              <a:chExt cx="6860608" cy="1002697"/>
            </a:xfrm>
          </p:grpSpPr>
          <p:sp>
            <p:nvSpPr>
              <p:cNvPr id="148" name="Line 27"/>
              <p:cNvSpPr>
                <a:spLocks noChangeShapeType="1"/>
              </p:cNvSpPr>
              <p:nvPr/>
            </p:nvSpPr>
            <p:spPr bwMode="auto">
              <a:xfrm>
                <a:off x="7637990" y="673057"/>
                <a:ext cx="0" cy="417966"/>
              </a:xfrm>
              <a:prstGeom prst="line">
                <a:avLst/>
              </a:prstGeom>
              <a:noFill/>
              <a:ln w="28575">
                <a:solidFill>
                  <a:srgbClr val="00B05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49" name="Line 27"/>
              <p:cNvSpPr>
                <a:spLocks noChangeShapeType="1"/>
              </p:cNvSpPr>
              <p:nvPr/>
            </p:nvSpPr>
            <p:spPr bwMode="auto">
              <a:xfrm flipV="1">
                <a:off x="1143000" y="655538"/>
                <a:ext cx="6501727" cy="17518"/>
              </a:xfrm>
              <a:prstGeom prst="line">
                <a:avLst/>
              </a:prstGeom>
              <a:noFill/>
              <a:ln w="28575">
                <a:solidFill>
                  <a:srgbClr val="00B05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50" name="Line 27"/>
              <p:cNvSpPr>
                <a:spLocks noChangeShapeType="1"/>
              </p:cNvSpPr>
              <p:nvPr/>
            </p:nvSpPr>
            <p:spPr bwMode="auto">
              <a:xfrm>
                <a:off x="784119" y="1658232"/>
                <a:ext cx="408041" cy="1"/>
              </a:xfrm>
              <a:prstGeom prst="line">
                <a:avLst/>
              </a:prstGeom>
              <a:noFill/>
              <a:ln w="28575">
                <a:solidFill>
                  <a:srgbClr val="00B05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51" name="Line 27"/>
              <p:cNvSpPr>
                <a:spLocks noChangeShapeType="1"/>
              </p:cNvSpPr>
              <p:nvPr/>
            </p:nvSpPr>
            <p:spPr bwMode="auto">
              <a:xfrm flipV="1">
                <a:off x="1192160" y="655536"/>
                <a:ext cx="0" cy="1002697"/>
              </a:xfrm>
              <a:prstGeom prst="line">
                <a:avLst/>
              </a:prstGeom>
              <a:noFill/>
              <a:ln w="28575">
                <a:solidFill>
                  <a:srgbClr val="00B05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</p:grpSp>
        <p:grpSp>
          <p:nvGrpSpPr>
            <p:cNvPr id="153" name="Group 152"/>
            <p:cNvGrpSpPr/>
            <p:nvPr/>
          </p:nvGrpSpPr>
          <p:grpSpPr>
            <a:xfrm flipV="1">
              <a:off x="813724" y="3533081"/>
              <a:ext cx="6847984" cy="2639119"/>
              <a:chOff x="796743" y="655535"/>
              <a:chExt cx="6847984" cy="3534853"/>
            </a:xfrm>
          </p:grpSpPr>
          <p:sp>
            <p:nvSpPr>
              <p:cNvPr id="154" name="Line 27"/>
              <p:cNvSpPr>
                <a:spLocks noChangeShapeType="1"/>
              </p:cNvSpPr>
              <p:nvPr/>
            </p:nvSpPr>
            <p:spPr bwMode="auto">
              <a:xfrm flipH="1">
                <a:off x="7623888" y="673058"/>
                <a:ext cx="14102" cy="845365"/>
              </a:xfrm>
              <a:prstGeom prst="line">
                <a:avLst/>
              </a:prstGeom>
              <a:noFill/>
              <a:ln w="28575">
                <a:solidFill>
                  <a:srgbClr val="00B05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55" name="Line 27"/>
              <p:cNvSpPr>
                <a:spLocks noChangeShapeType="1"/>
              </p:cNvSpPr>
              <p:nvPr/>
            </p:nvSpPr>
            <p:spPr bwMode="auto">
              <a:xfrm flipV="1">
                <a:off x="945758" y="655538"/>
                <a:ext cx="6698969" cy="17521"/>
              </a:xfrm>
              <a:prstGeom prst="line">
                <a:avLst/>
              </a:prstGeom>
              <a:noFill/>
              <a:ln w="28575">
                <a:solidFill>
                  <a:srgbClr val="00B05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56" name="Line 27"/>
              <p:cNvSpPr>
                <a:spLocks noChangeShapeType="1"/>
              </p:cNvSpPr>
              <p:nvPr/>
            </p:nvSpPr>
            <p:spPr bwMode="auto">
              <a:xfrm flipV="1">
                <a:off x="796743" y="4181427"/>
                <a:ext cx="204020" cy="8961"/>
              </a:xfrm>
              <a:prstGeom prst="line">
                <a:avLst/>
              </a:prstGeom>
              <a:noFill/>
              <a:ln w="28575">
                <a:solidFill>
                  <a:srgbClr val="00B05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57" name="Line 27"/>
              <p:cNvSpPr>
                <a:spLocks noChangeShapeType="1"/>
              </p:cNvSpPr>
              <p:nvPr/>
            </p:nvSpPr>
            <p:spPr bwMode="auto">
              <a:xfrm flipV="1">
                <a:off x="945758" y="655535"/>
                <a:ext cx="16981" cy="3525891"/>
              </a:xfrm>
              <a:prstGeom prst="line">
                <a:avLst/>
              </a:prstGeom>
              <a:noFill/>
              <a:ln w="28575">
                <a:solidFill>
                  <a:srgbClr val="00B05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</p:grpSp>
      </p:grpSp>
      <p:grpSp>
        <p:nvGrpSpPr>
          <p:cNvPr id="164" name="Group 163"/>
          <p:cNvGrpSpPr/>
          <p:nvPr/>
        </p:nvGrpSpPr>
        <p:grpSpPr>
          <a:xfrm>
            <a:off x="3048000" y="987386"/>
            <a:ext cx="5145822" cy="4906183"/>
            <a:chOff x="2596565" y="987386"/>
            <a:chExt cx="5597257" cy="4906183"/>
          </a:xfrm>
        </p:grpSpPr>
        <p:sp>
          <p:nvSpPr>
            <p:cNvPr id="158" name="Line 27"/>
            <p:cNvSpPr>
              <a:spLocks noChangeShapeType="1"/>
            </p:cNvSpPr>
            <p:nvPr/>
          </p:nvSpPr>
          <p:spPr bwMode="auto">
            <a:xfrm flipV="1">
              <a:off x="2667000" y="4484188"/>
              <a:ext cx="1301886" cy="6463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159" name="Line 27"/>
            <p:cNvSpPr>
              <a:spLocks noChangeShapeType="1"/>
            </p:cNvSpPr>
            <p:nvPr/>
          </p:nvSpPr>
          <p:spPr bwMode="auto">
            <a:xfrm flipV="1">
              <a:off x="2635845" y="3346337"/>
              <a:ext cx="1301886" cy="6463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160" name="Line 27"/>
            <p:cNvSpPr>
              <a:spLocks noChangeShapeType="1"/>
            </p:cNvSpPr>
            <p:nvPr/>
          </p:nvSpPr>
          <p:spPr bwMode="auto">
            <a:xfrm flipV="1">
              <a:off x="2596565" y="2179603"/>
              <a:ext cx="1301886" cy="6463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161" name="Line 27"/>
            <p:cNvSpPr>
              <a:spLocks noChangeShapeType="1"/>
            </p:cNvSpPr>
            <p:nvPr/>
          </p:nvSpPr>
          <p:spPr bwMode="auto">
            <a:xfrm flipV="1">
              <a:off x="2621431" y="1001014"/>
              <a:ext cx="1301886" cy="6463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162" name="Line 27"/>
            <p:cNvSpPr>
              <a:spLocks noChangeShapeType="1"/>
            </p:cNvSpPr>
            <p:nvPr/>
          </p:nvSpPr>
          <p:spPr bwMode="auto">
            <a:xfrm flipH="1" flipV="1">
              <a:off x="2651422" y="5843541"/>
              <a:ext cx="5542400" cy="5002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163" name="Line 27"/>
            <p:cNvSpPr>
              <a:spLocks noChangeShapeType="1"/>
            </p:cNvSpPr>
            <p:nvPr/>
          </p:nvSpPr>
          <p:spPr bwMode="auto">
            <a:xfrm flipH="1" flipV="1">
              <a:off x="2635845" y="987386"/>
              <a:ext cx="31155" cy="489973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</p:grpSp>
      <p:grpSp>
        <p:nvGrpSpPr>
          <p:cNvPr id="178" name="Group 177"/>
          <p:cNvGrpSpPr/>
          <p:nvPr/>
        </p:nvGrpSpPr>
        <p:grpSpPr>
          <a:xfrm>
            <a:off x="2790500" y="815624"/>
            <a:ext cx="2390418" cy="4831651"/>
            <a:chOff x="2790500" y="815624"/>
            <a:chExt cx="2390418" cy="4831651"/>
          </a:xfrm>
        </p:grpSpPr>
        <p:grpSp>
          <p:nvGrpSpPr>
            <p:cNvPr id="17" name="Group 16"/>
            <p:cNvGrpSpPr/>
            <p:nvPr/>
          </p:nvGrpSpPr>
          <p:grpSpPr>
            <a:xfrm>
              <a:off x="3258883" y="815624"/>
              <a:ext cx="1922035" cy="4831651"/>
              <a:chOff x="2925182" y="807149"/>
              <a:chExt cx="1922035" cy="4831651"/>
            </a:xfrm>
          </p:grpSpPr>
          <p:grpSp>
            <p:nvGrpSpPr>
              <p:cNvPr id="3" name="Group 2"/>
              <p:cNvGrpSpPr/>
              <p:nvPr/>
            </p:nvGrpSpPr>
            <p:grpSpPr>
              <a:xfrm rot="5400000">
                <a:off x="3188167" y="555667"/>
                <a:ext cx="1372454" cy="1875417"/>
                <a:chOff x="2496015" y="1955214"/>
                <a:chExt cx="3108455" cy="2492961"/>
              </a:xfrm>
            </p:grpSpPr>
            <p:sp>
              <p:nvSpPr>
                <p:cNvPr id="51" name="Rectangle 4"/>
                <p:cNvSpPr>
                  <a:spLocks noChangeArrowheads="1"/>
                </p:cNvSpPr>
                <p:nvPr/>
              </p:nvSpPr>
              <p:spPr bwMode="auto">
                <a:xfrm>
                  <a:off x="3833529" y="1955214"/>
                  <a:ext cx="708145" cy="2492961"/>
                </a:xfrm>
                <a:prstGeom prst="rect">
                  <a:avLst/>
                </a:prstGeom>
                <a:solidFill>
                  <a:srgbClr val="FFC000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vert270"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b="1" dirty="0">
                      <a:solidFill>
                        <a:srgbClr val="C00000"/>
                      </a:solidFill>
                    </a:rPr>
                    <a:t>R0</a:t>
                  </a:r>
                </a:p>
              </p:txBody>
            </p:sp>
            <p:cxnSp>
              <p:nvCxnSpPr>
                <p:cNvPr id="52" name="AutoShape 7"/>
                <p:cNvCxnSpPr>
                  <a:cxnSpLocks noChangeShapeType="1"/>
                </p:cNvCxnSpPr>
                <p:nvPr/>
              </p:nvCxnSpPr>
              <p:spPr bwMode="auto">
                <a:xfrm flipV="1">
                  <a:off x="4577081" y="3164179"/>
                  <a:ext cx="680719" cy="1"/>
                </a:xfrm>
                <a:prstGeom prst="bentConnector3">
                  <a:avLst>
                    <a:gd name="adj1" fmla="val 50000"/>
                  </a:avLst>
                </a:prstGeom>
                <a:noFill/>
                <a:ln w="15875">
                  <a:solidFill>
                    <a:schemeClr val="tx1"/>
                  </a:solidFill>
                  <a:miter lim="800000"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53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4827880" y="2901335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54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266956" y="2727127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 dirty="0"/>
                    <a:t>8</a:t>
                  </a:r>
                </a:p>
              </p:txBody>
            </p:sp>
            <p:sp>
              <p:nvSpPr>
                <p:cNvPr id="55" name="Line 118"/>
                <p:cNvSpPr>
                  <a:spLocks noChangeShapeType="1"/>
                </p:cNvSpPr>
                <p:nvPr/>
              </p:nvSpPr>
              <p:spPr bwMode="auto">
                <a:xfrm flipV="1">
                  <a:off x="2918839" y="3133952"/>
                  <a:ext cx="914690" cy="2709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56" name="Line 119"/>
                <p:cNvSpPr>
                  <a:spLocks noChangeShapeType="1"/>
                </p:cNvSpPr>
                <p:nvPr/>
              </p:nvSpPr>
              <p:spPr bwMode="auto">
                <a:xfrm flipH="1">
                  <a:off x="3060468" y="2871108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57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496015" y="2717220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/>
                    <a:t>8</a:t>
                  </a:r>
                </a:p>
              </p:txBody>
            </p:sp>
          </p:grpSp>
          <p:grpSp>
            <p:nvGrpSpPr>
              <p:cNvPr id="58" name="Group 57"/>
              <p:cNvGrpSpPr/>
              <p:nvPr/>
            </p:nvGrpSpPr>
            <p:grpSpPr>
              <a:xfrm rot="5400000">
                <a:off x="3176664" y="1728864"/>
                <a:ext cx="1372454" cy="1875417"/>
                <a:chOff x="2496015" y="1955214"/>
                <a:chExt cx="3108455" cy="2492961"/>
              </a:xfrm>
            </p:grpSpPr>
            <p:sp>
              <p:nvSpPr>
                <p:cNvPr id="65" name="Rectangle 4"/>
                <p:cNvSpPr>
                  <a:spLocks noChangeArrowheads="1"/>
                </p:cNvSpPr>
                <p:nvPr/>
              </p:nvSpPr>
              <p:spPr bwMode="auto">
                <a:xfrm>
                  <a:off x="3833529" y="1955214"/>
                  <a:ext cx="708145" cy="2492961"/>
                </a:xfrm>
                <a:prstGeom prst="rect">
                  <a:avLst/>
                </a:prstGeom>
                <a:solidFill>
                  <a:srgbClr val="FFC000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vert270"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b="1" dirty="0">
                      <a:solidFill>
                        <a:srgbClr val="C00000"/>
                      </a:solidFill>
                    </a:rPr>
                    <a:t>R1</a:t>
                  </a:r>
                </a:p>
              </p:txBody>
            </p:sp>
            <p:cxnSp>
              <p:nvCxnSpPr>
                <p:cNvPr id="66" name="AutoShape 7"/>
                <p:cNvCxnSpPr>
                  <a:cxnSpLocks noChangeShapeType="1"/>
                </p:cNvCxnSpPr>
                <p:nvPr/>
              </p:nvCxnSpPr>
              <p:spPr bwMode="auto">
                <a:xfrm flipV="1">
                  <a:off x="4577081" y="3164179"/>
                  <a:ext cx="680719" cy="1"/>
                </a:xfrm>
                <a:prstGeom prst="bentConnector3">
                  <a:avLst>
                    <a:gd name="adj1" fmla="val 50000"/>
                  </a:avLst>
                </a:prstGeom>
                <a:noFill/>
                <a:ln w="15875">
                  <a:solidFill>
                    <a:schemeClr val="tx1"/>
                  </a:solidFill>
                  <a:miter lim="800000"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70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4827880" y="2901335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74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266956" y="2727127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 dirty="0"/>
                    <a:t>8</a:t>
                  </a:r>
                </a:p>
              </p:txBody>
            </p:sp>
            <p:sp>
              <p:nvSpPr>
                <p:cNvPr id="78" name="Line 118"/>
                <p:cNvSpPr>
                  <a:spLocks noChangeShapeType="1"/>
                </p:cNvSpPr>
                <p:nvPr/>
              </p:nvSpPr>
              <p:spPr bwMode="auto">
                <a:xfrm flipV="1">
                  <a:off x="2918839" y="3133952"/>
                  <a:ext cx="914690" cy="2709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79" name="Line 119"/>
                <p:cNvSpPr>
                  <a:spLocks noChangeShapeType="1"/>
                </p:cNvSpPr>
                <p:nvPr/>
              </p:nvSpPr>
              <p:spPr bwMode="auto">
                <a:xfrm flipH="1">
                  <a:off x="3060468" y="2871108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80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496015" y="2717220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/>
                    <a:t>8</a:t>
                  </a:r>
                </a:p>
              </p:txBody>
            </p:sp>
          </p:grpSp>
          <p:grpSp>
            <p:nvGrpSpPr>
              <p:cNvPr id="81" name="Group 80"/>
              <p:cNvGrpSpPr/>
              <p:nvPr/>
            </p:nvGrpSpPr>
            <p:grpSpPr>
              <a:xfrm rot="5400000">
                <a:off x="3176664" y="2872719"/>
                <a:ext cx="1372454" cy="1875417"/>
                <a:chOff x="2496015" y="1955214"/>
                <a:chExt cx="3108455" cy="2492961"/>
              </a:xfrm>
            </p:grpSpPr>
            <p:sp>
              <p:nvSpPr>
                <p:cNvPr id="82" name="Rectangle 4"/>
                <p:cNvSpPr>
                  <a:spLocks noChangeArrowheads="1"/>
                </p:cNvSpPr>
                <p:nvPr/>
              </p:nvSpPr>
              <p:spPr bwMode="auto">
                <a:xfrm>
                  <a:off x="3833529" y="1955214"/>
                  <a:ext cx="708145" cy="2492961"/>
                </a:xfrm>
                <a:prstGeom prst="rect">
                  <a:avLst/>
                </a:prstGeom>
                <a:solidFill>
                  <a:srgbClr val="FFC000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vert270"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b="1" dirty="0">
                      <a:solidFill>
                        <a:srgbClr val="C00000"/>
                      </a:solidFill>
                    </a:rPr>
                    <a:t>R2</a:t>
                  </a:r>
                </a:p>
              </p:txBody>
            </p:sp>
            <p:cxnSp>
              <p:nvCxnSpPr>
                <p:cNvPr id="83" name="AutoShape 7"/>
                <p:cNvCxnSpPr>
                  <a:cxnSpLocks noChangeShapeType="1"/>
                </p:cNvCxnSpPr>
                <p:nvPr/>
              </p:nvCxnSpPr>
              <p:spPr bwMode="auto">
                <a:xfrm flipV="1">
                  <a:off x="4577081" y="3164179"/>
                  <a:ext cx="680719" cy="1"/>
                </a:xfrm>
                <a:prstGeom prst="bentConnector3">
                  <a:avLst>
                    <a:gd name="adj1" fmla="val 50000"/>
                  </a:avLst>
                </a:prstGeom>
                <a:noFill/>
                <a:ln w="15875">
                  <a:solidFill>
                    <a:schemeClr val="tx1"/>
                  </a:solidFill>
                  <a:miter lim="800000"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84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4827880" y="2901335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85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266956" y="2727127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 dirty="0"/>
                    <a:t>8</a:t>
                  </a:r>
                </a:p>
              </p:txBody>
            </p:sp>
            <p:sp>
              <p:nvSpPr>
                <p:cNvPr id="86" name="Line 118"/>
                <p:cNvSpPr>
                  <a:spLocks noChangeShapeType="1"/>
                </p:cNvSpPr>
                <p:nvPr/>
              </p:nvSpPr>
              <p:spPr bwMode="auto">
                <a:xfrm flipV="1">
                  <a:off x="2918839" y="3133952"/>
                  <a:ext cx="914690" cy="2709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87" name="Line 119"/>
                <p:cNvSpPr>
                  <a:spLocks noChangeShapeType="1"/>
                </p:cNvSpPr>
                <p:nvPr/>
              </p:nvSpPr>
              <p:spPr bwMode="auto">
                <a:xfrm flipH="1">
                  <a:off x="3060468" y="2871108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88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496015" y="2717220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/>
                    <a:t>8</a:t>
                  </a:r>
                </a:p>
              </p:txBody>
            </p:sp>
          </p:grpSp>
          <p:grpSp>
            <p:nvGrpSpPr>
              <p:cNvPr id="89" name="Group 88"/>
              <p:cNvGrpSpPr/>
              <p:nvPr/>
            </p:nvGrpSpPr>
            <p:grpSpPr>
              <a:xfrm rot="5400000">
                <a:off x="3223282" y="4014864"/>
                <a:ext cx="1372454" cy="1875417"/>
                <a:chOff x="2496015" y="1955214"/>
                <a:chExt cx="3108455" cy="2492961"/>
              </a:xfrm>
            </p:grpSpPr>
            <p:sp>
              <p:nvSpPr>
                <p:cNvPr id="90" name="Rectangle 4"/>
                <p:cNvSpPr>
                  <a:spLocks noChangeArrowheads="1"/>
                </p:cNvSpPr>
                <p:nvPr/>
              </p:nvSpPr>
              <p:spPr bwMode="auto">
                <a:xfrm>
                  <a:off x="3833529" y="1955214"/>
                  <a:ext cx="708145" cy="2492961"/>
                </a:xfrm>
                <a:prstGeom prst="rect">
                  <a:avLst/>
                </a:prstGeom>
                <a:solidFill>
                  <a:srgbClr val="FFC000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vert="vert270"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2000" b="1" dirty="0">
                      <a:solidFill>
                        <a:srgbClr val="C00000"/>
                      </a:solidFill>
                    </a:rPr>
                    <a:t>R3</a:t>
                  </a:r>
                </a:p>
              </p:txBody>
            </p:sp>
            <p:cxnSp>
              <p:nvCxnSpPr>
                <p:cNvPr id="91" name="AutoShape 7"/>
                <p:cNvCxnSpPr>
                  <a:cxnSpLocks noChangeShapeType="1"/>
                </p:cNvCxnSpPr>
                <p:nvPr/>
              </p:nvCxnSpPr>
              <p:spPr bwMode="auto">
                <a:xfrm flipV="1">
                  <a:off x="4577081" y="3164179"/>
                  <a:ext cx="680719" cy="1"/>
                </a:xfrm>
                <a:prstGeom prst="bentConnector3">
                  <a:avLst>
                    <a:gd name="adj1" fmla="val 50000"/>
                  </a:avLst>
                </a:prstGeom>
                <a:noFill/>
                <a:ln w="15875">
                  <a:solidFill>
                    <a:schemeClr val="tx1"/>
                  </a:solidFill>
                  <a:miter lim="800000"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92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4827880" y="2901335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93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266956" y="2727127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 dirty="0"/>
                    <a:t>8</a:t>
                  </a:r>
                </a:p>
              </p:txBody>
            </p:sp>
            <p:sp>
              <p:nvSpPr>
                <p:cNvPr id="94" name="Line 118"/>
                <p:cNvSpPr>
                  <a:spLocks noChangeShapeType="1"/>
                </p:cNvSpPr>
                <p:nvPr/>
              </p:nvSpPr>
              <p:spPr bwMode="auto">
                <a:xfrm flipV="1">
                  <a:off x="2918839" y="3133952"/>
                  <a:ext cx="914690" cy="2709"/>
                </a:xfrm>
                <a:prstGeom prst="line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 type="none" w="med" len="med"/>
                  <a:tailEnd type="arrow" w="lg" len="lg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95" name="Line 119"/>
                <p:cNvSpPr>
                  <a:spLocks noChangeShapeType="1"/>
                </p:cNvSpPr>
                <p:nvPr/>
              </p:nvSpPr>
              <p:spPr bwMode="auto">
                <a:xfrm flipH="1">
                  <a:off x="3060468" y="2871108"/>
                  <a:ext cx="289161" cy="5256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4000"/>
                </a:p>
              </p:txBody>
            </p:sp>
            <p:sp>
              <p:nvSpPr>
                <p:cNvPr id="96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2496015" y="2717220"/>
                  <a:ext cx="1337514" cy="30777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n-US" altLang="en-US" sz="1400"/>
                    <a:t>8</a:t>
                  </a:r>
                </a:p>
              </p:txBody>
            </p:sp>
          </p:grpSp>
        </p:grpSp>
        <p:grpSp>
          <p:nvGrpSpPr>
            <p:cNvPr id="177" name="Group 176"/>
            <p:cNvGrpSpPr/>
            <p:nvPr/>
          </p:nvGrpSpPr>
          <p:grpSpPr>
            <a:xfrm>
              <a:off x="2790500" y="1585410"/>
              <a:ext cx="515000" cy="3443790"/>
              <a:chOff x="2790500" y="1585410"/>
              <a:chExt cx="515000" cy="3443790"/>
            </a:xfrm>
          </p:grpSpPr>
          <p:sp>
            <p:nvSpPr>
              <p:cNvPr id="172" name="Line 26"/>
              <p:cNvSpPr>
                <a:spLocks noChangeShapeType="1"/>
              </p:cNvSpPr>
              <p:nvPr/>
            </p:nvSpPr>
            <p:spPr bwMode="auto">
              <a:xfrm>
                <a:off x="2819400" y="1585410"/>
                <a:ext cx="486100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74" name="Line 26"/>
              <p:cNvSpPr>
                <a:spLocks noChangeShapeType="1"/>
              </p:cNvSpPr>
              <p:nvPr/>
            </p:nvSpPr>
            <p:spPr bwMode="auto">
              <a:xfrm>
                <a:off x="2790500" y="2743200"/>
                <a:ext cx="486100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75" name="Line 26"/>
              <p:cNvSpPr>
                <a:spLocks noChangeShapeType="1"/>
              </p:cNvSpPr>
              <p:nvPr/>
            </p:nvSpPr>
            <p:spPr bwMode="auto">
              <a:xfrm>
                <a:off x="2790500" y="3886200"/>
                <a:ext cx="486100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 dirty="0"/>
              </a:p>
            </p:txBody>
          </p:sp>
          <p:sp>
            <p:nvSpPr>
              <p:cNvPr id="176" name="Line 26"/>
              <p:cNvSpPr>
                <a:spLocks noChangeShapeType="1"/>
              </p:cNvSpPr>
              <p:nvPr/>
            </p:nvSpPr>
            <p:spPr bwMode="auto">
              <a:xfrm>
                <a:off x="2819400" y="5029200"/>
                <a:ext cx="486100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 dirty="0"/>
              </a:p>
            </p:txBody>
          </p:sp>
        </p:grpSp>
      </p:grpSp>
      <p:grpSp>
        <p:nvGrpSpPr>
          <p:cNvPr id="200" name="Group 199"/>
          <p:cNvGrpSpPr/>
          <p:nvPr/>
        </p:nvGrpSpPr>
        <p:grpSpPr>
          <a:xfrm>
            <a:off x="784119" y="428526"/>
            <a:ext cx="2054892" cy="5512272"/>
            <a:chOff x="784119" y="428526"/>
            <a:chExt cx="2054892" cy="5512272"/>
          </a:xfrm>
        </p:grpSpPr>
        <p:sp>
          <p:nvSpPr>
            <p:cNvPr id="180" name="Chord 179"/>
            <p:cNvSpPr/>
            <p:nvPr/>
          </p:nvSpPr>
          <p:spPr>
            <a:xfrm rot="12139019">
              <a:off x="2229410" y="1300585"/>
              <a:ext cx="609600" cy="517841"/>
            </a:xfrm>
            <a:prstGeom prst="chord">
              <a:avLst/>
            </a:prstGeom>
            <a:solidFill>
              <a:srgbClr val="FFCCCC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7" name="Group 196"/>
            <p:cNvGrpSpPr/>
            <p:nvPr/>
          </p:nvGrpSpPr>
          <p:grpSpPr>
            <a:xfrm>
              <a:off x="784119" y="428526"/>
              <a:ext cx="2054892" cy="5512272"/>
              <a:chOff x="784119" y="428526"/>
              <a:chExt cx="2054892" cy="5512272"/>
            </a:xfrm>
          </p:grpSpPr>
          <p:sp>
            <p:nvSpPr>
              <p:cNvPr id="165" name="AutoShape 44"/>
              <p:cNvSpPr>
                <a:spLocks noChangeArrowheads="1"/>
              </p:cNvSpPr>
              <p:nvPr/>
            </p:nvSpPr>
            <p:spPr bwMode="auto">
              <a:xfrm rot="5400000">
                <a:off x="582050" y="5138823"/>
                <a:ext cx="1297563" cy="306387"/>
              </a:xfrm>
              <a:custGeom>
                <a:avLst/>
                <a:gdLst>
                  <a:gd name="T0" fmla="*/ 2147483647 w 21600"/>
                  <a:gd name="T1" fmla="*/ 437211412 h 21600"/>
                  <a:gd name="T2" fmla="*/ 2147483647 w 21600"/>
                  <a:gd name="T3" fmla="*/ 874420016 h 21600"/>
                  <a:gd name="T4" fmla="*/ 2147483647 w 21600"/>
                  <a:gd name="T5" fmla="*/ 437211412 h 21600"/>
                  <a:gd name="T6" fmla="*/ 2147483647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00 w 21600"/>
                  <a:gd name="T13" fmla="*/ 4500 h 21600"/>
                  <a:gd name="T14" fmla="*/ 17100 w 21600"/>
                  <a:gd name="T15" fmla="*/ 171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CCCC"/>
              </a:solidFill>
              <a:ln w="28575" algn="ctr">
                <a:solidFill>
                  <a:srgbClr val="C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US" b="1" dirty="0"/>
                  <a:t>DEC</a:t>
                </a:r>
              </a:p>
            </p:txBody>
          </p:sp>
          <p:sp>
            <p:nvSpPr>
              <p:cNvPr id="166" name="Line 27"/>
              <p:cNvSpPr>
                <a:spLocks noChangeShapeType="1"/>
              </p:cNvSpPr>
              <p:nvPr/>
            </p:nvSpPr>
            <p:spPr bwMode="auto">
              <a:xfrm>
                <a:off x="784119" y="5239820"/>
                <a:ext cx="358881" cy="26097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67" name="Line 27"/>
              <p:cNvSpPr>
                <a:spLocks noChangeShapeType="1"/>
              </p:cNvSpPr>
              <p:nvPr/>
            </p:nvSpPr>
            <p:spPr bwMode="auto">
              <a:xfrm flipV="1">
                <a:off x="1371600" y="4856888"/>
                <a:ext cx="247650" cy="139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68" name="Line 27"/>
              <p:cNvSpPr>
                <a:spLocks noChangeShapeType="1"/>
              </p:cNvSpPr>
              <p:nvPr/>
            </p:nvSpPr>
            <p:spPr bwMode="auto">
              <a:xfrm>
                <a:off x="1371600" y="5133596"/>
                <a:ext cx="381000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69" name="Line 27"/>
              <p:cNvSpPr>
                <a:spLocks noChangeShapeType="1"/>
              </p:cNvSpPr>
              <p:nvPr/>
            </p:nvSpPr>
            <p:spPr bwMode="auto">
              <a:xfrm>
                <a:off x="1371600" y="5427627"/>
                <a:ext cx="619760" cy="7144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70" name="Line 27"/>
              <p:cNvSpPr>
                <a:spLocks noChangeShapeType="1"/>
              </p:cNvSpPr>
              <p:nvPr/>
            </p:nvSpPr>
            <p:spPr bwMode="auto">
              <a:xfrm>
                <a:off x="1371600" y="5715000"/>
                <a:ext cx="828040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81" name="Chord 180"/>
              <p:cNvSpPr/>
              <p:nvPr/>
            </p:nvSpPr>
            <p:spPr>
              <a:xfrm rot="12139019">
                <a:off x="2209090" y="2458931"/>
                <a:ext cx="609600" cy="517841"/>
              </a:xfrm>
              <a:prstGeom prst="chord">
                <a:avLst/>
              </a:prstGeom>
              <a:solidFill>
                <a:srgbClr val="FFCCCC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2" name="Chord 181"/>
              <p:cNvSpPr/>
              <p:nvPr/>
            </p:nvSpPr>
            <p:spPr>
              <a:xfrm rot="12139019">
                <a:off x="2229410" y="3617637"/>
                <a:ext cx="609600" cy="517841"/>
              </a:xfrm>
              <a:prstGeom prst="chord">
                <a:avLst/>
              </a:prstGeom>
              <a:solidFill>
                <a:srgbClr val="FFCCCC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3" name="Chord 182"/>
              <p:cNvSpPr/>
              <p:nvPr/>
            </p:nvSpPr>
            <p:spPr>
              <a:xfrm rot="12139019">
                <a:off x="2229411" y="4735573"/>
                <a:ext cx="609600" cy="517841"/>
              </a:xfrm>
              <a:prstGeom prst="chord">
                <a:avLst/>
              </a:prstGeom>
              <a:solidFill>
                <a:srgbClr val="FFCCCC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4" name="Line 26"/>
              <p:cNvSpPr>
                <a:spLocks noChangeShapeType="1"/>
              </p:cNvSpPr>
              <p:nvPr/>
            </p:nvSpPr>
            <p:spPr bwMode="auto">
              <a:xfrm flipH="1">
                <a:off x="2153921" y="428526"/>
                <a:ext cx="20319" cy="447746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85" name="Line 27"/>
              <p:cNvSpPr>
                <a:spLocks noChangeShapeType="1"/>
              </p:cNvSpPr>
              <p:nvPr/>
            </p:nvSpPr>
            <p:spPr bwMode="auto">
              <a:xfrm flipV="1">
                <a:off x="2153920" y="4866628"/>
                <a:ext cx="304800" cy="139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86" name="Line 27"/>
              <p:cNvSpPr>
                <a:spLocks noChangeShapeType="1"/>
              </p:cNvSpPr>
              <p:nvPr/>
            </p:nvSpPr>
            <p:spPr bwMode="auto">
              <a:xfrm>
                <a:off x="1960880" y="4019944"/>
                <a:ext cx="477520" cy="3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87" name="Line 27"/>
              <p:cNvSpPr>
                <a:spLocks noChangeShapeType="1"/>
              </p:cNvSpPr>
              <p:nvPr/>
            </p:nvSpPr>
            <p:spPr bwMode="auto">
              <a:xfrm>
                <a:off x="1752600" y="2822546"/>
                <a:ext cx="685800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88" name="Line 27"/>
              <p:cNvSpPr>
                <a:spLocks noChangeShapeType="1"/>
              </p:cNvSpPr>
              <p:nvPr/>
            </p:nvSpPr>
            <p:spPr bwMode="auto">
              <a:xfrm flipV="1">
                <a:off x="1524000" y="1664576"/>
                <a:ext cx="934720" cy="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89" name="Line 27"/>
              <p:cNvSpPr>
                <a:spLocks noChangeShapeType="1"/>
              </p:cNvSpPr>
              <p:nvPr/>
            </p:nvSpPr>
            <p:spPr bwMode="auto">
              <a:xfrm flipV="1">
                <a:off x="2164080" y="3723219"/>
                <a:ext cx="304800" cy="139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90" name="Line 27"/>
              <p:cNvSpPr>
                <a:spLocks noChangeShapeType="1"/>
              </p:cNvSpPr>
              <p:nvPr/>
            </p:nvSpPr>
            <p:spPr bwMode="auto">
              <a:xfrm flipV="1">
                <a:off x="2133600" y="2589410"/>
                <a:ext cx="304800" cy="139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91" name="Line 27"/>
              <p:cNvSpPr>
                <a:spLocks noChangeShapeType="1"/>
              </p:cNvSpPr>
              <p:nvPr/>
            </p:nvSpPr>
            <p:spPr bwMode="auto">
              <a:xfrm flipV="1">
                <a:off x="2133600" y="1371600"/>
                <a:ext cx="304800" cy="139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92" name="Line 26"/>
              <p:cNvSpPr>
                <a:spLocks noChangeShapeType="1"/>
              </p:cNvSpPr>
              <p:nvPr/>
            </p:nvSpPr>
            <p:spPr bwMode="auto">
              <a:xfrm flipH="1" flipV="1">
                <a:off x="1554176" y="1664575"/>
                <a:ext cx="0" cy="3232329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93" name="Line 26"/>
              <p:cNvSpPr>
                <a:spLocks noChangeShapeType="1"/>
              </p:cNvSpPr>
              <p:nvPr/>
            </p:nvSpPr>
            <p:spPr bwMode="auto">
              <a:xfrm flipV="1">
                <a:off x="1752600" y="2770731"/>
                <a:ext cx="0" cy="2362864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94" name="Line 26"/>
              <p:cNvSpPr>
                <a:spLocks noChangeShapeType="1"/>
              </p:cNvSpPr>
              <p:nvPr/>
            </p:nvSpPr>
            <p:spPr bwMode="auto">
              <a:xfrm flipV="1">
                <a:off x="1960880" y="4019944"/>
                <a:ext cx="0" cy="1429858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95" name="Line 27"/>
              <p:cNvSpPr>
                <a:spLocks noChangeShapeType="1"/>
              </p:cNvSpPr>
              <p:nvPr/>
            </p:nvSpPr>
            <p:spPr bwMode="auto">
              <a:xfrm flipV="1">
                <a:off x="2174240" y="5192269"/>
                <a:ext cx="304800" cy="1390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  <p:sp>
            <p:nvSpPr>
              <p:cNvPr id="196" name="Line 27"/>
              <p:cNvSpPr>
                <a:spLocks noChangeShapeType="1"/>
              </p:cNvSpPr>
              <p:nvPr/>
            </p:nvSpPr>
            <p:spPr bwMode="auto">
              <a:xfrm flipV="1">
                <a:off x="2174240" y="5133595"/>
                <a:ext cx="25400" cy="616018"/>
              </a:xfrm>
              <a:prstGeom prst="line">
                <a:avLst/>
              </a:prstGeom>
              <a:noFill/>
              <a:ln w="28575">
                <a:solidFill>
                  <a:srgbClr val="C00000"/>
                </a:solidFill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44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4452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Processor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/>
              <a:t>256 Bytes of memory</a:t>
            </a:r>
          </a:p>
          <a:p>
            <a:r>
              <a:rPr lang="en-US" dirty="0"/>
              <a:t>Addresses are 8 bits</a:t>
            </a:r>
          </a:p>
          <a:p>
            <a:r>
              <a:rPr lang="en-US" dirty="0"/>
              <a:t>4 registers, each 8 bits, R0-R3</a:t>
            </a:r>
          </a:p>
          <a:p>
            <a:r>
              <a:rPr lang="en-US" dirty="0"/>
              <a:t>PC, also 8 bits</a:t>
            </a:r>
          </a:p>
          <a:p>
            <a:r>
              <a:rPr lang="en-US" dirty="0"/>
              <a:t>Z and N: flags, single bit registers</a:t>
            </a:r>
          </a:p>
          <a:p>
            <a:r>
              <a:rPr lang="en-US" dirty="0"/>
              <a:t>~10 instructions</a:t>
            </a:r>
          </a:p>
          <a:p>
            <a:r>
              <a:rPr lang="en-US" dirty="0"/>
              <a:t>Each instruction: encoded in 8 bits</a:t>
            </a:r>
          </a:p>
        </p:txBody>
      </p:sp>
    </p:spTree>
    <p:extLst>
      <p:ext uri="{BB962C8B-B14F-4D97-AF65-F5344CB8AC3E}">
        <p14:creationId xmlns:p14="http://schemas.microsoft.com/office/powerpoint/2010/main" val="1537637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75"/>
          <p:cNvSpPr>
            <a:spLocks/>
          </p:cNvSpPr>
          <p:nvPr/>
        </p:nvSpPr>
        <p:spPr bwMode="auto">
          <a:xfrm>
            <a:off x="2514599" y="1607712"/>
            <a:ext cx="2469882" cy="3541664"/>
          </a:xfrm>
          <a:custGeom>
            <a:avLst/>
            <a:gdLst>
              <a:gd name="T0" fmla="*/ 0 w 483"/>
              <a:gd name="T1" fmla="*/ 0 h 1185"/>
              <a:gd name="T2" fmla="*/ 0 w 483"/>
              <a:gd name="T3" fmla="*/ 2147483647 h 1185"/>
              <a:gd name="T4" fmla="*/ 2147483647 w 483"/>
              <a:gd name="T5" fmla="*/ 2147483647 h 1185"/>
              <a:gd name="T6" fmla="*/ 0 w 483"/>
              <a:gd name="T7" fmla="*/ 2147483647 h 1185"/>
              <a:gd name="T8" fmla="*/ 0 w 483"/>
              <a:gd name="T9" fmla="*/ 2147483647 h 1185"/>
              <a:gd name="T10" fmla="*/ 2147483647 w 483"/>
              <a:gd name="T11" fmla="*/ 2147483647 h 1185"/>
              <a:gd name="T12" fmla="*/ 2147483647 w 483"/>
              <a:gd name="T13" fmla="*/ 2147483647 h 1185"/>
              <a:gd name="T14" fmla="*/ 0 w 483"/>
              <a:gd name="T15" fmla="*/ 0 h 11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3"/>
              <a:gd name="T25" fmla="*/ 0 h 1185"/>
              <a:gd name="T26" fmla="*/ 483 w 483"/>
              <a:gd name="T27" fmla="*/ 1185 h 11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3" h="1185">
                <a:moveTo>
                  <a:pt x="0" y="0"/>
                </a:moveTo>
                <a:lnTo>
                  <a:pt x="0" y="411"/>
                </a:lnTo>
                <a:lnTo>
                  <a:pt x="217" y="581"/>
                </a:lnTo>
                <a:lnTo>
                  <a:pt x="0" y="774"/>
                </a:lnTo>
                <a:lnTo>
                  <a:pt x="0" y="1185"/>
                </a:lnTo>
                <a:lnTo>
                  <a:pt x="483" y="847"/>
                </a:lnTo>
                <a:lnTo>
                  <a:pt x="483" y="290"/>
                </a:lnTo>
                <a:lnTo>
                  <a:pt x="0" y="0"/>
                </a:lnTo>
                <a:close/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8" name="Line 92"/>
          <p:cNvSpPr>
            <a:spLocks noChangeShapeType="1"/>
          </p:cNvSpPr>
          <p:nvPr/>
        </p:nvSpPr>
        <p:spPr bwMode="auto">
          <a:xfrm>
            <a:off x="4140731" y="1773987"/>
            <a:ext cx="0" cy="40238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9" name="Text Box 93"/>
          <p:cNvSpPr txBox="1">
            <a:spLocks noChangeArrowheads="1"/>
          </p:cNvSpPr>
          <p:nvPr/>
        </p:nvSpPr>
        <p:spPr bwMode="auto">
          <a:xfrm>
            <a:off x="3573119" y="1371600"/>
            <a:ext cx="102784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 u="sng" dirty="0" err="1">
                <a:solidFill>
                  <a:srgbClr val="C00000"/>
                </a:solidFill>
              </a:rPr>
              <a:t>ALUop</a:t>
            </a:r>
            <a:endParaRPr lang="en-US" altLang="en-US" sz="1600" b="1" u="sng" dirty="0">
              <a:solidFill>
                <a:srgbClr val="C00000"/>
              </a:solidFill>
            </a:endParaRPr>
          </a:p>
        </p:txBody>
      </p:sp>
      <p:sp>
        <p:nvSpPr>
          <p:cNvPr id="10" name="Line 94"/>
          <p:cNvSpPr>
            <a:spLocks noChangeShapeType="1"/>
          </p:cNvSpPr>
          <p:nvPr/>
        </p:nvSpPr>
        <p:spPr bwMode="auto">
          <a:xfrm rot="16200000" flipH="1">
            <a:off x="4036246" y="1607452"/>
            <a:ext cx="162949" cy="4960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11" name="Text Box 95"/>
          <p:cNvSpPr txBox="1">
            <a:spLocks noChangeArrowheads="1"/>
          </p:cNvSpPr>
          <p:nvPr/>
        </p:nvSpPr>
        <p:spPr bwMode="auto">
          <a:xfrm>
            <a:off x="4359668" y="1690849"/>
            <a:ext cx="29847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3</a:t>
            </a:r>
          </a:p>
        </p:txBody>
      </p:sp>
      <p:sp>
        <p:nvSpPr>
          <p:cNvPr id="12" name="Rectangle 99"/>
          <p:cNvSpPr>
            <a:spLocks noChangeArrowheads="1"/>
          </p:cNvSpPr>
          <p:nvPr/>
        </p:nvSpPr>
        <p:spPr bwMode="auto">
          <a:xfrm>
            <a:off x="3501529" y="5146052"/>
            <a:ext cx="618747" cy="40238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400"/>
          </a:p>
        </p:txBody>
      </p:sp>
      <p:sp>
        <p:nvSpPr>
          <p:cNvPr id="13" name="Rectangle 100"/>
          <p:cNvSpPr>
            <a:spLocks noChangeArrowheads="1"/>
          </p:cNvSpPr>
          <p:nvPr/>
        </p:nvSpPr>
        <p:spPr bwMode="auto">
          <a:xfrm>
            <a:off x="4120276" y="5146052"/>
            <a:ext cx="618750" cy="40238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400"/>
          </a:p>
        </p:txBody>
      </p:sp>
      <p:sp>
        <p:nvSpPr>
          <p:cNvPr id="14" name="Text Box 101"/>
          <p:cNvSpPr txBox="1">
            <a:spLocks noChangeArrowheads="1"/>
          </p:cNvSpPr>
          <p:nvPr/>
        </p:nvSpPr>
        <p:spPr bwMode="auto">
          <a:xfrm>
            <a:off x="3749657" y="5146052"/>
            <a:ext cx="33214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N</a:t>
            </a:r>
          </a:p>
        </p:txBody>
      </p:sp>
      <p:sp>
        <p:nvSpPr>
          <p:cNvPr id="15" name="Text Box 102"/>
          <p:cNvSpPr txBox="1">
            <a:spLocks noChangeArrowheads="1"/>
          </p:cNvSpPr>
          <p:nvPr/>
        </p:nvSpPr>
        <p:spPr bwMode="auto">
          <a:xfrm>
            <a:off x="4361739" y="5146052"/>
            <a:ext cx="3097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Z</a:t>
            </a:r>
          </a:p>
        </p:txBody>
      </p:sp>
      <p:sp>
        <p:nvSpPr>
          <p:cNvPr id="16" name="Line 103"/>
          <p:cNvSpPr>
            <a:spLocks noChangeShapeType="1"/>
          </p:cNvSpPr>
          <p:nvPr/>
        </p:nvSpPr>
        <p:spPr bwMode="auto">
          <a:xfrm>
            <a:off x="3746983" y="4584040"/>
            <a:ext cx="0" cy="562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17" name="Line 104"/>
          <p:cNvSpPr>
            <a:spLocks noChangeShapeType="1"/>
          </p:cNvSpPr>
          <p:nvPr/>
        </p:nvSpPr>
        <p:spPr bwMode="auto">
          <a:xfrm>
            <a:off x="4365730" y="4344603"/>
            <a:ext cx="0" cy="80144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18" name="Line 105"/>
          <p:cNvSpPr>
            <a:spLocks noChangeShapeType="1"/>
          </p:cNvSpPr>
          <p:nvPr/>
        </p:nvSpPr>
        <p:spPr bwMode="auto">
          <a:xfrm>
            <a:off x="2760052" y="5388813"/>
            <a:ext cx="74147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19" name="Text Box 106"/>
          <p:cNvSpPr txBox="1">
            <a:spLocks noChangeArrowheads="1"/>
          </p:cNvSpPr>
          <p:nvPr/>
        </p:nvSpPr>
        <p:spPr bwMode="auto">
          <a:xfrm>
            <a:off x="1727662" y="5300210"/>
            <a:ext cx="105779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u="sng" dirty="0" err="1"/>
              <a:t>FlagWrite</a:t>
            </a:r>
            <a:endParaRPr lang="en-US" altLang="en-US" sz="1600" u="sng" dirty="0"/>
          </a:p>
        </p:txBody>
      </p:sp>
      <p:sp>
        <p:nvSpPr>
          <p:cNvPr id="20" name="Line 107"/>
          <p:cNvSpPr>
            <a:spLocks noChangeShapeType="1"/>
          </p:cNvSpPr>
          <p:nvPr/>
        </p:nvSpPr>
        <p:spPr bwMode="auto">
          <a:xfrm>
            <a:off x="3869710" y="5548437"/>
            <a:ext cx="0" cy="242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21" name="Line 108"/>
          <p:cNvSpPr>
            <a:spLocks noChangeShapeType="1"/>
          </p:cNvSpPr>
          <p:nvPr/>
        </p:nvSpPr>
        <p:spPr bwMode="auto">
          <a:xfrm>
            <a:off x="4365730" y="5548437"/>
            <a:ext cx="0" cy="242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24" name="Text Box 130"/>
          <p:cNvSpPr txBox="1">
            <a:spLocks noChangeArrowheads="1"/>
          </p:cNvSpPr>
          <p:nvPr/>
        </p:nvSpPr>
        <p:spPr bwMode="auto">
          <a:xfrm>
            <a:off x="3985892" y="3057633"/>
            <a:ext cx="7136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/>
              <a:t>ALU</a:t>
            </a:r>
          </a:p>
        </p:txBody>
      </p:sp>
      <p:cxnSp>
        <p:nvCxnSpPr>
          <p:cNvPr id="26" name="AutoShape 7"/>
          <p:cNvCxnSpPr>
            <a:cxnSpLocks noChangeShapeType="1"/>
          </p:cNvCxnSpPr>
          <p:nvPr/>
        </p:nvCxnSpPr>
        <p:spPr bwMode="auto">
          <a:xfrm flipV="1">
            <a:off x="700274" y="2220100"/>
            <a:ext cx="1823473" cy="1"/>
          </a:xfrm>
          <a:prstGeom prst="bentConnector3">
            <a:avLst>
              <a:gd name="adj1" fmla="val 50000"/>
            </a:avLst>
          </a:prstGeom>
          <a:noFill/>
          <a:ln w="15875">
            <a:solidFill>
              <a:schemeClr val="tx1"/>
            </a:solidFill>
            <a:miter lim="800000"/>
            <a:headEnd type="none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" name="Line 8"/>
          <p:cNvSpPr>
            <a:spLocks noChangeShapeType="1"/>
          </p:cNvSpPr>
          <p:nvPr/>
        </p:nvSpPr>
        <p:spPr bwMode="auto">
          <a:xfrm flipH="1">
            <a:off x="951073" y="1957257"/>
            <a:ext cx="289161" cy="525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390148" y="1736882"/>
            <a:ext cx="13375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8</a:t>
            </a:r>
          </a:p>
        </p:txBody>
      </p:sp>
      <p:cxnSp>
        <p:nvCxnSpPr>
          <p:cNvPr id="29" name="AutoShape 7"/>
          <p:cNvCxnSpPr>
            <a:cxnSpLocks noChangeShapeType="1"/>
          </p:cNvCxnSpPr>
          <p:nvPr/>
        </p:nvCxnSpPr>
        <p:spPr bwMode="auto">
          <a:xfrm flipV="1">
            <a:off x="691126" y="4477543"/>
            <a:ext cx="1823473" cy="1"/>
          </a:xfrm>
          <a:prstGeom prst="bentConnector3">
            <a:avLst>
              <a:gd name="adj1" fmla="val 50000"/>
            </a:avLst>
          </a:prstGeom>
          <a:noFill/>
          <a:ln w="15875">
            <a:solidFill>
              <a:schemeClr val="tx1"/>
            </a:solidFill>
            <a:miter lim="800000"/>
            <a:headEnd type="none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Line 8"/>
          <p:cNvSpPr>
            <a:spLocks noChangeShapeType="1"/>
          </p:cNvSpPr>
          <p:nvPr/>
        </p:nvSpPr>
        <p:spPr bwMode="auto">
          <a:xfrm flipH="1">
            <a:off x="941925" y="4214700"/>
            <a:ext cx="289161" cy="525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381000" y="3994325"/>
            <a:ext cx="13375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8</a:t>
            </a:r>
          </a:p>
        </p:txBody>
      </p:sp>
      <p:cxnSp>
        <p:nvCxnSpPr>
          <p:cNvPr id="32" name="AutoShape 7"/>
          <p:cNvCxnSpPr>
            <a:cxnSpLocks noChangeShapeType="1"/>
          </p:cNvCxnSpPr>
          <p:nvPr/>
        </p:nvCxnSpPr>
        <p:spPr bwMode="auto">
          <a:xfrm flipV="1">
            <a:off x="4984481" y="3257687"/>
            <a:ext cx="1823473" cy="1"/>
          </a:xfrm>
          <a:prstGeom prst="bentConnector3">
            <a:avLst>
              <a:gd name="adj1" fmla="val 50000"/>
            </a:avLst>
          </a:prstGeom>
          <a:noFill/>
          <a:ln w="15875">
            <a:solidFill>
              <a:schemeClr val="tx1"/>
            </a:solidFill>
            <a:miter lim="800000"/>
            <a:headEnd type="none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Line 8"/>
          <p:cNvSpPr>
            <a:spLocks noChangeShapeType="1"/>
          </p:cNvSpPr>
          <p:nvPr/>
        </p:nvSpPr>
        <p:spPr bwMode="auto">
          <a:xfrm flipH="1">
            <a:off x="5235280" y="2994844"/>
            <a:ext cx="289161" cy="525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34" name="Text Box 9"/>
          <p:cNvSpPr txBox="1">
            <a:spLocks noChangeArrowheads="1"/>
          </p:cNvSpPr>
          <p:nvPr/>
        </p:nvSpPr>
        <p:spPr bwMode="auto">
          <a:xfrm>
            <a:off x="4674355" y="2774469"/>
            <a:ext cx="13375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8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295400" y="5953760"/>
            <a:ext cx="69637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ARITHMETIC &amp; LOGIC UNIT</a:t>
            </a:r>
          </a:p>
        </p:txBody>
      </p:sp>
      <p:graphicFrame>
        <p:nvGraphicFramePr>
          <p:cNvPr id="36" name="Table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031220"/>
              </p:ext>
            </p:extLst>
          </p:nvPr>
        </p:nvGraphicFramePr>
        <p:xfrm>
          <a:off x="6807954" y="57517"/>
          <a:ext cx="2362199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7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14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rgbClr val="C00000"/>
                          </a:solidFill>
                        </a:rPr>
                        <a:t>ALUOp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>
                          <a:solidFill>
                            <a:srgbClr val="C00000"/>
                          </a:solidFill>
                        </a:rPr>
                        <a:t>ALUout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 +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 – B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 OR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 NAND 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 &lt;&lt; B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 &gt;&gt;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Reserved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Reserved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7" name="Text Box 93"/>
          <p:cNvSpPr txBox="1">
            <a:spLocks noChangeArrowheads="1"/>
          </p:cNvSpPr>
          <p:nvPr/>
        </p:nvSpPr>
        <p:spPr bwMode="auto">
          <a:xfrm>
            <a:off x="5639719" y="3288466"/>
            <a:ext cx="111280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 u="sng" dirty="0" err="1">
                <a:solidFill>
                  <a:srgbClr val="C00000"/>
                </a:solidFill>
              </a:rPr>
              <a:t>ALUout</a:t>
            </a:r>
            <a:endParaRPr lang="en-US" altLang="en-US" sz="1600" b="1" u="sng" dirty="0"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447800" y="1600200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A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447800" y="3864114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4089712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AutoShape 7"/>
          <p:cNvCxnSpPr>
            <a:cxnSpLocks noChangeShapeType="1"/>
          </p:cNvCxnSpPr>
          <p:nvPr/>
        </p:nvCxnSpPr>
        <p:spPr bwMode="auto">
          <a:xfrm flipV="1">
            <a:off x="30188" y="2220101"/>
            <a:ext cx="660938" cy="2"/>
          </a:xfrm>
          <a:prstGeom prst="bentConnector3">
            <a:avLst>
              <a:gd name="adj1" fmla="val 50000"/>
            </a:avLst>
          </a:prstGeom>
          <a:noFill/>
          <a:ln w="15875">
            <a:solidFill>
              <a:schemeClr val="tx1"/>
            </a:solidFill>
            <a:miter lim="800000"/>
            <a:headEnd type="none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" name="Line 8"/>
          <p:cNvSpPr>
            <a:spLocks noChangeShapeType="1"/>
          </p:cNvSpPr>
          <p:nvPr/>
        </p:nvSpPr>
        <p:spPr bwMode="auto">
          <a:xfrm flipH="1">
            <a:off x="280987" y="1957258"/>
            <a:ext cx="289161" cy="525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-279938" y="1736883"/>
            <a:ext cx="13375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8</a:t>
            </a:r>
          </a:p>
        </p:txBody>
      </p:sp>
      <p:sp>
        <p:nvSpPr>
          <p:cNvPr id="8" name="Line 92"/>
          <p:cNvSpPr>
            <a:spLocks noChangeShapeType="1"/>
          </p:cNvSpPr>
          <p:nvPr/>
        </p:nvSpPr>
        <p:spPr bwMode="auto">
          <a:xfrm>
            <a:off x="6872854" y="762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9" name="Text Box 93"/>
          <p:cNvSpPr txBox="1">
            <a:spLocks noChangeArrowheads="1"/>
          </p:cNvSpPr>
          <p:nvPr/>
        </p:nvSpPr>
        <p:spPr bwMode="auto">
          <a:xfrm>
            <a:off x="6580123" y="322310"/>
            <a:ext cx="1790261" cy="656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 u="sng" dirty="0" err="1">
                <a:solidFill>
                  <a:srgbClr val="C00000"/>
                </a:solidFill>
              </a:rPr>
              <a:t>ALUop</a:t>
            </a:r>
            <a:endParaRPr lang="en-US" altLang="en-US" sz="1600" b="1" u="sng" dirty="0">
              <a:solidFill>
                <a:srgbClr val="C00000"/>
              </a:solidFill>
            </a:endParaRPr>
          </a:p>
        </p:txBody>
      </p:sp>
      <p:sp>
        <p:nvSpPr>
          <p:cNvPr id="10" name="Line 94"/>
          <p:cNvSpPr>
            <a:spLocks noChangeShapeType="1"/>
          </p:cNvSpPr>
          <p:nvPr/>
        </p:nvSpPr>
        <p:spPr bwMode="auto">
          <a:xfrm rot="16200000" flipH="1">
            <a:off x="6699101" y="413115"/>
            <a:ext cx="267347" cy="86394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11" name="Text Box 95"/>
          <p:cNvSpPr txBox="1">
            <a:spLocks noChangeArrowheads="1"/>
          </p:cNvSpPr>
          <p:nvPr/>
        </p:nvSpPr>
        <p:spPr bwMode="auto">
          <a:xfrm>
            <a:off x="6937338" y="863025"/>
            <a:ext cx="41229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3</a:t>
            </a:r>
          </a:p>
        </p:txBody>
      </p:sp>
      <p:cxnSp>
        <p:nvCxnSpPr>
          <p:cNvPr id="32" name="AutoShape 7"/>
          <p:cNvCxnSpPr>
            <a:cxnSpLocks noChangeShapeType="1"/>
          </p:cNvCxnSpPr>
          <p:nvPr/>
        </p:nvCxnSpPr>
        <p:spPr bwMode="auto">
          <a:xfrm>
            <a:off x="7164564" y="2781065"/>
            <a:ext cx="1979436" cy="12700"/>
          </a:xfrm>
          <a:prstGeom prst="bentConnector3">
            <a:avLst>
              <a:gd name="adj1" fmla="val 50000"/>
            </a:avLst>
          </a:prstGeom>
          <a:noFill/>
          <a:ln w="15875">
            <a:solidFill>
              <a:schemeClr val="tx1"/>
            </a:solidFill>
            <a:miter lim="800000"/>
            <a:headEnd type="none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Line 8"/>
          <p:cNvSpPr>
            <a:spLocks noChangeShapeType="1"/>
          </p:cNvSpPr>
          <p:nvPr/>
        </p:nvSpPr>
        <p:spPr bwMode="auto">
          <a:xfrm flipH="1">
            <a:off x="7274909" y="2445620"/>
            <a:ext cx="503649" cy="862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34" name="Text Box 9"/>
          <p:cNvSpPr txBox="1">
            <a:spLocks noChangeArrowheads="1"/>
          </p:cNvSpPr>
          <p:nvPr/>
        </p:nvSpPr>
        <p:spPr bwMode="auto">
          <a:xfrm>
            <a:off x="6361918" y="2389882"/>
            <a:ext cx="232962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8</a:t>
            </a:r>
          </a:p>
        </p:txBody>
      </p:sp>
      <p:sp>
        <p:nvSpPr>
          <p:cNvPr id="37" name="Text Box 93"/>
          <p:cNvSpPr txBox="1">
            <a:spLocks noChangeArrowheads="1"/>
          </p:cNvSpPr>
          <p:nvPr/>
        </p:nvSpPr>
        <p:spPr bwMode="auto">
          <a:xfrm>
            <a:off x="7877606" y="2314964"/>
            <a:ext cx="146598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 u="sng" dirty="0" err="1">
                <a:solidFill>
                  <a:srgbClr val="C00000"/>
                </a:solidFill>
              </a:rPr>
              <a:t>ALUout</a:t>
            </a:r>
            <a:endParaRPr lang="en-US" altLang="en-US" sz="1600" b="1" u="sng" dirty="0"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0" y="1253988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A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507" y="3314405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B</a:t>
            </a:r>
          </a:p>
        </p:txBody>
      </p:sp>
      <p:cxnSp>
        <p:nvCxnSpPr>
          <p:cNvPr id="40" name="AutoShape 7"/>
          <p:cNvCxnSpPr>
            <a:cxnSpLocks noChangeShapeType="1"/>
          </p:cNvCxnSpPr>
          <p:nvPr/>
        </p:nvCxnSpPr>
        <p:spPr bwMode="auto">
          <a:xfrm flipV="1">
            <a:off x="0" y="4461555"/>
            <a:ext cx="660938" cy="2"/>
          </a:xfrm>
          <a:prstGeom prst="bentConnector3">
            <a:avLst>
              <a:gd name="adj1" fmla="val 50000"/>
            </a:avLst>
          </a:prstGeom>
          <a:noFill/>
          <a:ln w="15875">
            <a:solidFill>
              <a:schemeClr val="tx1"/>
            </a:solidFill>
            <a:miter lim="800000"/>
            <a:headEnd type="none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" name="Line 8"/>
          <p:cNvSpPr>
            <a:spLocks noChangeShapeType="1"/>
          </p:cNvSpPr>
          <p:nvPr/>
        </p:nvSpPr>
        <p:spPr bwMode="auto">
          <a:xfrm flipH="1">
            <a:off x="250799" y="4198712"/>
            <a:ext cx="289161" cy="525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42" name="Text Box 9"/>
          <p:cNvSpPr txBox="1">
            <a:spLocks noChangeArrowheads="1"/>
          </p:cNvSpPr>
          <p:nvPr/>
        </p:nvSpPr>
        <p:spPr bwMode="auto">
          <a:xfrm>
            <a:off x="-310126" y="4019490"/>
            <a:ext cx="13375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8</a:t>
            </a:r>
          </a:p>
        </p:txBody>
      </p:sp>
      <p:sp>
        <p:nvSpPr>
          <p:cNvPr id="44" name="AutoShape 44"/>
          <p:cNvSpPr>
            <a:spLocks noChangeArrowheads="1"/>
          </p:cNvSpPr>
          <p:nvPr/>
        </p:nvSpPr>
        <p:spPr bwMode="auto">
          <a:xfrm rot="16200000">
            <a:off x="4341564" y="3120598"/>
            <a:ext cx="5061561" cy="584442"/>
          </a:xfrm>
          <a:custGeom>
            <a:avLst/>
            <a:gdLst>
              <a:gd name="T0" fmla="*/ 2147483647 w 21600"/>
              <a:gd name="T1" fmla="*/ 437211412 h 21600"/>
              <a:gd name="T2" fmla="*/ 2147483647 w 21600"/>
              <a:gd name="T3" fmla="*/ 874420016 h 21600"/>
              <a:gd name="T4" fmla="*/ 2147483647 w 21600"/>
              <a:gd name="T5" fmla="*/ 437211412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CC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dirty="0"/>
              <a:t>MULTIPLEXER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5721793" y="1132844"/>
            <a:ext cx="853341" cy="4429152"/>
            <a:chOff x="5721793" y="1132844"/>
            <a:chExt cx="1706682" cy="4429152"/>
          </a:xfrm>
        </p:grpSpPr>
        <p:sp>
          <p:nvSpPr>
            <p:cNvPr id="49" name="Line 37"/>
            <p:cNvSpPr>
              <a:spLocks noChangeShapeType="1"/>
            </p:cNvSpPr>
            <p:nvPr/>
          </p:nvSpPr>
          <p:spPr bwMode="auto">
            <a:xfrm flipV="1">
              <a:off x="5721793" y="1132844"/>
              <a:ext cx="1706682" cy="64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50" name="Line 37"/>
            <p:cNvSpPr>
              <a:spLocks noChangeShapeType="1"/>
            </p:cNvSpPr>
            <p:nvPr/>
          </p:nvSpPr>
          <p:spPr bwMode="auto">
            <a:xfrm flipV="1">
              <a:off x="5721793" y="1764656"/>
              <a:ext cx="1706682" cy="64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51" name="Line 37"/>
            <p:cNvSpPr>
              <a:spLocks noChangeShapeType="1"/>
            </p:cNvSpPr>
            <p:nvPr/>
          </p:nvSpPr>
          <p:spPr bwMode="auto">
            <a:xfrm flipV="1">
              <a:off x="5721793" y="2396468"/>
              <a:ext cx="1706682" cy="64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52" name="Line 37"/>
            <p:cNvSpPr>
              <a:spLocks noChangeShapeType="1"/>
            </p:cNvSpPr>
            <p:nvPr/>
          </p:nvSpPr>
          <p:spPr bwMode="auto">
            <a:xfrm flipV="1">
              <a:off x="5721793" y="3028280"/>
              <a:ext cx="1706682" cy="64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53" name="Line 37"/>
            <p:cNvSpPr>
              <a:spLocks noChangeShapeType="1"/>
            </p:cNvSpPr>
            <p:nvPr/>
          </p:nvSpPr>
          <p:spPr bwMode="auto">
            <a:xfrm flipV="1">
              <a:off x="5721793" y="3660091"/>
              <a:ext cx="400558" cy="646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54" name="Line 37"/>
            <p:cNvSpPr>
              <a:spLocks noChangeShapeType="1"/>
            </p:cNvSpPr>
            <p:nvPr/>
          </p:nvSpPr>
          <p:spPr bwMode="auto">
            <a:xfrm flipV="1">
              <a:off x="5721793" y="4298372"/>
              <a:ext cx="43641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55" name="Line 37"/>
            <p:cNvSpPr>
              <a:spLocks noChangeShapeType="1"/>
            </p:cNvSpPr>
            <p:nvPr/>
          </p:nvSpPr>
          <p:spPr bwMode="auto">
            <a:xfrm flipV="1">
              <a:off x="5721793" y="4923716"/>
              <a:ext cx="1706682" cy="64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56" name="Line 37"/>
            <p:cNvSpPr>
              <a:spLocks noChangeShapeType="1"/>
            </p:cNvSpPr>
            <p:nvPr/>
          </p:nvSpPr>
          <p:spPr bwMode="auto">
            <a:xfrm flipV="1">
              <a:off x="5721793" y="5555528"/>
              <a:ext cx="1706682" cy="646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</p:grpSp>
      <p:sp>
        <p:nvSpPr>
          <p:cNvPr id="6" name="Rectangle 5"/>
          <p:cNvSpPr/>
          <p:nvPr/>
        </p:nvSpPr>
        <p:spPr>
          <a:xfrm>
            <a:off x="3529888" y="900378"/>
            <a:ext cx="2191905" cy="471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ADDER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505200" y="1509978"/>
            <a:ext cx="2191905" cy="471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SUBTRACTOR</a:t>
            </a:r>
          </a:p>
        </p:txBody>
      </p:sp>
      <p:sp>
        <p:nvSpPr>
          <p:cNvPr id="59" name="Rectangle 58"/>
          <p:cNvSpPr/>
          <p:nvPr/>
        </p:nvSpPr>
        <p:spPr>
          <a:xfrm>
            <a:off x="3529888" y="2164080"/>
            <a:ext cx="2191905" cy="471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OR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529888" y="2843725"/>
            <a:ext cx="2191905" cy="471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NAND</a:t>
            </a:r>
          </a:p>
        </p:txBody>
      </p:sp>
      <p:sp>
        <p:nvSpPr>
          <p:cNvPr id="61" name="Rectangle 60"/>
          <p:cNvSpPr/>
          <p:nvPr/>
        </p:nvSpPr>
        <p:spPr>
          <a:xfrm>
            <a:off x="3529888" y="3442825"/>
            <a:ext cx="2191905" cy="471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RIGHT SHIFTER</a:t>
            </a:r>
          </a:p>
        </p:txBody>
      </p:sp>
      <p:sp>
        <p:nvSpPr>
          <p:cNvPr id="62" name="Rectangle 61"/>
          <p:cNvSpPr/>
          <p:nvPr/>
        </p:nvSpPr>
        <p:spPr>
          <a:xfrm>
            <a:off x="3529888" y="4085392"/>
            <a:ext cx="2191905" cy="4712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LEFT SHIFTER</a:t>
            </a:r>
          </a:p>
        </p:txBody>
      </p:sp>
      <p:sp>
        <p:nvSpPr>
          <p:cNvPr id="63" name="Line 37"/>
          <p:cNvSpPr>
            <a:spLocks noChangeShapeType="1"/>
          </p:cNvSpPr>
          <p:nvPr/>
        </p:nvSpPr>
        <p:spPr bwMode="auto">
          <a:xfrm flipV="1">
            <a:off x="1798518" y="1046488"/>
            <a:ext cx="1706682" cy="646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64" name="Line 37"/>
          <p:cNvSpPr>
            <a:spLocks noChangeShapeType="1"/>
          </p:cNvSpPr>
          <p:nvPr/>
        </p:nvSpPr>
        <p:spPr bwMode="auto">
          <a:xfrm flipV="1">
            <a:off x="2209800" y="1258452"/>
            <a:ext cx="1295400" cy="646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65" name="Line 37"/>
          <p:cNvSpPr>
            <a:spLocks noChangeShapeType="1"/>
          </p:cNvSpPr>
          <p:nvPr/>
        </p:nvSpPr>
        <p:spPr bwMode="auto">
          <a:xfrm flipV="1">
            <a:off x="1813560" y="1620520"/>
            <a:ext cx="1706682" cy="646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66" name="Line 37"/>
          <p:cNvSpPr>
            <a:spLocks noChangeShapeType="1"/>
          </p:cNvSpPr>
          <p:nvPr/>
        </p:nvSpPr>
        <p:spPr bwMode="auto">
          <a:xfrm flipV="1">
            <a:off x="2224842" y="1832484"/>
            <a:ext cx="1295400" cy="646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67" name="Line 37"/>
          <p:cNvSpPr>
            <a:spLocks noChangeShapeType="1"/>
          </p:cNvSpPr>
          <p:nvPr/>
        </p:nvSpPr>
        <p:spPr bwMode="auto">
          <a:xfrm flipV="1">
            <a:off x="1828800" y="2296168"/>
            <a:ext cx="1706682" cy="646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68" name="Line 37"/>
          <p:cNvSpPr>
            <a:spLocks noChangeShapeType="1"/>
          </p:cNvSpPr>
          <p:nvPr/>
        </p:nvSpPr>
        <p:spPr bwMode="auto">
          <a:xfrm flipV="1">
            <a:off x="2240082" y="2508132"/>
            <a:ext cx="1295400" cy="646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69" name="Line 37"/>
          <p:cNvSpPr>
            <a:spLocks noChangeShapeType="1"/>
          </p:cNvSpPr>
          <p:nvPr/>
        </p:nvSpPr>
        <p:spPr bwMode="auto">
          <a:xfrm flipV="1">
            <a:off x="1828800" y="2981968"/>
            <a:ext cx="1706682" cy="646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70" name="Line 37"/>
          <p:cNvSpPr>
            <a:spLocks noChangeShapeType="1"/>
          </p:cNvSpPr>
          <p:nvPr/>
        </p:nvSpPr>
        <p:spPr bwMode="auto">
          <a:xfrm flipV="1">
            <a:off x="2240082" y="3193932"/>
            <a:ext cx="1295400" cy="646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71" name="Line 37"/>
          <p:cNvSpPr>
            <a:spLocks noChangeShapeType="1"/>
          </p:cNvSpPr>
          <p:nvPr/>
        </p:nvSpPr>
        <p:spPr bwMode="auto">
          <a:xfrm flipV="1">
            <a:off x="1828800" y="3581400"/>
            <a:ext cx="1706682" cy="646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72" name="Line 37"/>
          <p:cNvSpPr>
            <a:spLocks noChangeShapeType="1"/>
          </p:cNvSpPr>
          <p:nvPr/>
        </p:nvSpPr>
        <p:spPr bwMode="auto">
          <a:xfrm flipV="1">
            <a:off x="2240082" y="3793364"/>
            <a:ext cx="1295400" cy="646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73" name="Line 37"/>
          <p:cNvSpPr>
            <a:spLocks noChangeShapeType="1"/>
          </p:cNvSpPr>
          <p:nvPr/>
        </p:nvSpPr>
        <p:spPr bwMode="auto">
          <a:xfrm flipV="1">
            <a:off x="1828800" y="4201168"/>
            <a:ext cx="1706682" cy="646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74" name="Line 37"/>
          <p:cNvSpPr>
            <a:spLocks noChangeShapeType="1"/>
          </p:cNvSpPr>
          <p:nvPr/>
        </p:nvSpPr>
        <p:spPr bwMode="auto">
          <a:xfrm flipV="1">
            <a:off x="2240082" y="4413132"/>
            <a:ext cx="1295400" cy="646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cxnSp>
        <p:nvCxnSpPr>
          <p:cNvPr id="22" name="Straight Connector 21"/>
          <p:cNvCxnSpPr/>
          <p:nvPr/>
        </p:nvCxnSpPr>
        <p:spPr>
          <a:xfrm>
            <a:off x="1798518" y="1052956"/>
            <a:ext cx="0" cy="31546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2240082" y="1266385"/>
            <a:ext cx="0" cy="315468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Line 37"/>
          <p:cNvSpPr>
            <a:spLocks noChangeShapeType="1"/>
          </p:cNvSpPr>
          <p:nvPr/>
        </p:nvSpPr>
        <p:spPr bwMode="auto">
          <a:xfrm flipV="1">
            <a:off x="645698" y="2226571"/>
            <a:ext cx="11678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77" name="Line 37"/>
          <p:cNvSpPr>
            <a:spLocks noChangeShapeType="1"/>
          </p:cNvSpPr>
          <p:nvPr/>
        </p:nvSpPr>
        <p:spPr bwMode="auto">
          <a:xfrm flipV="1">
            <a:off x="630656" y="4421065"/>
            <a:ext cx="1655344" cy="433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78" name="Line 92"/>
          <p:cNvSpPr>
            <a:spLocks noChangeShapeType="1"/>
          </p:cNvSpPr>
          <p:nvPr/>
        </p:nvSpPr>
        <p:spPr bwMode="auto">
          <a:xfrm>
            <a:off x="8610600" y="2789992"/>
            <a:ext cx="0" cy="338220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79" name="TextBox 78"/>
          <p:cNvSpPr txBox="1"/>
          <p:nvPr/>
        </p:nvSpPr>
        <p:spPr>
          <a:xfrm>
            <a:off x="8458200" y="6096000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N</a:t>
            </a:r>
          </a:p>
        </p:txBody>
      </p:sp>
      <p:sp>
        <p:nvSpPr>
          <p:cNvPr id="80" name="TextBox 79"/>
          <p:cNvSpPr txBox="1"/>
          <p:nvPr/>
        </p:nvSpPr>
        <p:spPr>
          <a:xfrm rot="16200000">
            <a:off x="8483768" y="3678436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Bit 7</a:t>
            </a:r>
          </a:p>
        </p:txBody>
      </p:sp>
      <p:sp>
        <p:nvSpPr>
          <p:cNvPr id="81" name="Line 92"/>
          <p:cNvSpPr>
            <a:spLocks noChangeShapeType="1"/>
          </p:cNvSpPr>
          <p:nvPr/>
        </p:nvSpPr>
        <p:spPr bwMode="auto">
          <a:xfrm>
            <a:off x="7888482" y="2725262"/>
            <a:ext cx="0" cy="148237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82" name="Flowchart: Stored Data 81"/>
          <p:cNvSpPr/>
          <p:nvPr/>
        </p:nvSpPr>
        <p:spPr>
          <a:xfrm rot="16200000">
            <a:off x="7530354" y="4082102"/>
            <a:ext cx="674184" cy="680623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NOR</a:t>
            </a:r>
          </a:p>
        </p:txBody>
      </p:sp>
      <p:sp>
        <p:nvSpPr>
          <p:cNvPr id="83" name="Line 92"/>
          <p:cNvSpPr>
            <a:spLocks noChangeShapeType="1"/>
          </p:cNvSpPr>
          <p:nvPr/>
        </p:nvSpPr>
        <p:spPr bwMode="auto">
          <a:xfrm>
            <a:off x="7888482" y="4749952"/>
            <a:ext cx="0" cy="148237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84" name="TextBox 83"/>
          <p:cNvSpPr txBox="1"/>
          <p:nvPr/>
        </p:nvSpPr>
        <p:spPr>
          <a:xfrm>
            <a:off x="7651362" y="6172200"/>
            <a:ext cx="466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Z</a:t>
            </a:r>
          </a:p>
        </p:txBody>
      </p:sp>
      <p:sp>
        <p:nvSpPr>
          <p:cNvPr id="85" name="Flowchart: Preparation 84"/>
          <p:cNvSpPr/>
          <p:nvPr/>
        </p:nvSpPr>
        <p:spPr>
          <a:xfrm>
            <a:off x="7778558" y="4749952"/>
            <a:ext cx="222442" cy="176998"/>
          </a:xfrm>
          <a:prstGeom prst="flowChartPrepa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Line 8"/>
          <p:cNvSpPr>
            <a:spLocks noChangeShapeType="1"/>
          </p:cNvSpPr>
          <p:nvPr/>
        </p:nvSpPr>
        <p:spPr bwMode="auto">
          <a:xfrm flipH="1">
            <a:off x="7755419" y="3442825"/>
            <a:ext cx="224053" cy="38117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89" name="Text Box 9"/>
          <p:cNvSpPr txBox="1">
            <a:spLocks noChangeArrowheads="1"/>
          </p:cNvSpPr>
          <p:nvPr/>
        </p:nvSpPr>
        <p:spPr bwMode="auto">
          <a:xfrm>
            <a:off x="6553200" y="3409890"/>
            <a:ext cx="232962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8</a:t>
            </a:r>
          </a:p>
        </p:txBody>
      </p:sp>
      <p:sp>
        <p:nvSpPr>
          <p:cNvPr id="87" name="AutoShape 44">
            <a:extLst>
              <a:ext uri="{FF2B5EF4-FFF2-40B4-BE49-F238E27FC236}">
                <a16:creationId xmlns:a16="http://schemas.microsoft.com/office/drawing/2014/main" id="{83EFAA1D-816D-4EB2-B1BD-B0BCA0BE4B5E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320720" y="3733272"/>
            <a:ext cx="1675552" cy="503648"/>
          </a:xfrm>
          <a:custGeom>
            <a:avLst/>
            <a:gdLst>
              <a:gd name="T0" fmla="*/ 2147483647 w 21600"/>
              <a:gd name="T1" fmla="*/ 437211412 h 21600"/>
              <a:gd name="T2" fmla="*/ 2147483647 w 21600"/>
              <a:gd name="T3" fmla="*/ 874420016 h 21600"/>
              <a:gd name="T4" fmla="*/ 2147483647 w 21600"/>
              <a:gd name="T5" fmla="*/ 437211412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CC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3200" dirty="0"/>
          </a:p>
        </p:txBody>
      </p:sp>
      <p:sp>
        <p:nvSpPr>
          <p:cNvPr id="88" name="Line 37">
            <a:extLst>
              <a:ext uri="{FF2B5EF4-FFF2-40B4-BE49-F238E27FC236}">
                <a16:creationId xmlns:a16="http://schemas.microsoft.com/office/drawing/2014/main" id="{1FB0BC5D-3905-4900-BA9C-682E8C2BCE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16897" y="3969528"/>
            <a:ext cx="200279" cy="646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99" name="Line 37">
            <a:extLst>
              <a:ext uri="{FF2B5EF4-FFF2-40B4-BE49-F238E27FC236}">
                <a16:creationId xmlns:a16="http://schemas.microsoft.com/office/drawing/2014/main" id="{68887FA2-F0A5-41DC-BA21-62ED02664C1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8517" y="5262092"/>
            <a:ext cx="4415915" cy="28726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100" name="Line 92">
            <a:extLst>
              <a:ext uri="{FF2B5EF4-FFF2-40B4-BE49-F238E27FC236}">
                <a16:creationId xmlns:a16="http://schemas.microsoft.com/office/drawing/2014/main" id="{3A03A229-CBE7-410F-AFB2-78BFEBFFB90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171913" y="4591806"/>
            <a:ext cx="5368" cy="66381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BE47018C-21B5-4D4B-AA14-3F811E22EFBF}"/>
              </a:ext>
            </a:extLst>
          </p:cNvPr>
          <p:cNvCxnSpPr>
            <a:cxnSpLocks/>
          </p:cNvCxnSpPr>
          <p:nvPr/>
        </p:nvCxnSpPr>
        <p:spPr>
          <a:xfrm>
            <a:off x="1813560" y="4461555"/>
            <a:ext cx="27833" cy="80053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Line 8">
            <a:extLst>
              <a:ext uri="{FF2B5EF4-FFF2-40B4-BE49-F238E27FC236}">
                <a16:creationId xmlns:a16="http://schemas.microsoft.com/office/drawing/2014/main" id="{56C08170-BC16-4F4C-84C6-DEC1E54EAE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53936" y="4634916"/>
            <a:ext cx="289161" cy="525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103" name="Text Box 9">
            <a:extLst>
              <a:ext uri="{FF2B5EF4-FFF2-40B4-BE49-F238E27FC236}">
                <a16:creationId xmlns:a16="http://schemas.microsoft.com/office/drawing/2014/main" id="{546AE8E3-B453-4F0F-A689-062B9FDE3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3936" y="4694195"/>
            <a:ext cx="13375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1 (bit 2)</a:t>
            </a:r>
          </a:p>
        </p:txBody>
      </p:sp>
    </p:spTree>
    <p:extLst>
      <p:ext uri="{BB962C8B-B14F-4D97-AF65-F5344CB8AC3E}">
        <p14:creationId xmlns:p14="http://schemas.microsoft.com/office/powerpoint/2010/main" val="37457728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850913" y="304800"/>
            <a:ext cx="6007087" cy="848359"/>
            <a:chOff x="850913" y="304800"/>
            <a:chExt cx="6007087" cy="848359"/>
          </a:xfrm>
        </p:grpSpPr>
        <p:cxnSp>
          <p:nvCxnSpPr>
            <p:cNvPr id="19" name="Elbow Connector 18"/>
            <p:cNvCxnSpPr/>
            <p:nvPr/>
          </p:nvCxnSpPr>
          <p:spPr>
            <a:xfrm flipV="1">
              <a:off x="850913" y="304800"/>
              <a:ext cx="1524000" cy="838200"/>
            </a:xfrm>
            <a:prstGeom prst="bentConnector3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lbow Connector 19"/>
            <p:cNvCxnSpPr/>
            <p:nvPr/>
          </p:nvCxnSpPr>
          <p:spPr>
            <a:xfrm rot="10800000">
              <a:off x="2369833" y="314959"/>
              <a:ext cx="1524000" cy="838200"/>
            </a:xfrm>
            <a:prstGeom prst="bentConnector3">
              <a:avLst>
                <a:gd name="adj1" fmla="val 50667"/>
              </a:avLst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lbow Connector 22"/>
            <p:cNvCxnSpPr/>
            <p:nvPr/>
          </p:nvCxnSpPr>
          <p:spPr>
            <a:xfrm flipV="1">
              <a:off x="3815080" y="304800"/>
              <a:ext cx="1524000" cy="838200"/>
            </a:xfrm>
            <a:prstGeom prst="bentConnector3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Elbow Connector 23"/>
            <p:cNvCxnSpPr/>
            <p:nvPr/>
          </p:nvCxnSpPr>
          <p:spPr>
            <a:xfrm rot="10800000">
              <a:off x="5334000" y="314959"/>
              <a:ext cx="1524000" cy="838200"/>
            </a:xfrm>
            <a:prstGeom prst="bentConnector3">
              <a:avLst>
                <a:gd name="adj1" fmla="val 50667"/>
              </a:avLst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1612913" y="228600"/>
            <a:ext cx="2964168" cy="944879"/>
            <a:chOff x="1612913" y="228600"/>
            <a:chExt cx="2964168" cy="944879"/>
          </a:xfrm>
        </p:grpSpPr>
        <p:cxnSp>
          <p:nvCxnSpPr>
            <p:cNvPr id="26" name="Straight Arrow Connector 25"/>
            <p:cNvCxnSpPr/>
            <p:nvPr/>
          </p:nvCxnSpPr>
          <p:spPr>
            <a:xfrm flipH="1" flipV="1">
              <a:off x="1612913" y="228600"/>
              <a:ext cx="1" cy="914400"/>
            </a:xfrm>
            <a:prstGeom prst="straightConnector1">
              <a:avLst/>
            </a:prstGeom>
            <a:ln w="571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flipH="1" flipV="1">
              <a:off x="4577080" y="259079"/>
              <a:ext cx="1" cy="914400"/>
            </a:xfrm>
            <a:prstGeom prst="straightConnector1">
              <a:avLst/>
            </a:prstGeom>
            <a:ln w="571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1896593" y="5953760"/>
            <a:ext cx="36240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DATA Memory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3314940" y="2669417"/>
            <a:ext cx="2065514" cy="21417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400"/>
          </a:p>
        </p:txBody>
      </p:sp>
      <p:sp>
        <p:nvSpPr>
          <p:cNvPr id="28" name="Line 18"/>
          <p:cNvSpPr>
            <a:spLocks noChangeShapeType="1"/>
          </p:cNvSpPr>
          <p:nvPr/>
        </p:nvSpPr>
        <p:spPr bwMode="auto">
          <a:xfrm flipV="1">
            <a:off x="2753967" y="2949273"/>
            <a:ext cx="56355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33" name="Line 19"/>
          <p:cNvSpPr>
            <a:spLocks noChangeShapeType="1"/>
          </p:cNvSpPr>
          <p:nvPr/>
        </p:nvSpPr>
        <p:spPr bwMode="auto">
          <a:xfrm flipH="1">
            <a:off x="2816010" y="2809344"/>
            <a:ext cx="126672" cy="2770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34" name="Text Box 20"/>
          <p:cNvSpPr txBox="1">
            <a:spLocks noChangeArrowheads="1"/>
          </p:cNvSpPr>
          <p:nvPr/>
        </p:nvSpPr>
        <p:spPr bwMode="auto">
          <a:xfrm>
            <a:off x="2801197" y="2466664"/>
            <a:ext cx="29847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8</a:t>
            </a:r>
          </a:p>
        </p:txBody>
      </p:sp>
      <p:sp>
        <p:nvSpPr>
          <p:cNvPr id="36" name="Line 26"/>
          <p:cNvSpPr>
            <a:spLocks noChangeShapeType="1"/>
          </p:cNvSpPr>
          <p:nvPr/>
        </p:nvSpPr>
        <p:spPr bwMode="auto">
          <a:xfrm>
            <a:off x="2514600" y="4590185"/>
            <a:ext cx="81172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39" name="Text Box 29"/>
          <p:cNvSpPr txBox="1">
            <a:spLocks noChangeArrowheads="1"/>
          </p:cNvSpPr>
          <p:nvPr/>
        </p:nvSpPr>
        <p:spPr bwMode="auto">
          <a:xfrm>
            <a:off x="3252897" y="2740808"/>
            <a:ext cx="117211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ADDRESS</a:t>
            </a:r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3264287" y="4381720"/>
            <a:ext cx="85786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 err="1"/>
              <a:t>DATAin</a:t>
            </a:r>
            <a:endParaRPr lang="en-US" altLang="en-US" sz="1600" dirty="0"/>
          </a:p>
        </p:txBody>
      </p:sp>
      <p:sp>
        <p:nvSpPr>
          <p:cNvPr id="42" name="Line 32"/>
          <p:cNvSpPr>
            <a:spLocks noChangeShapeType="1"/>
          </p:cNvSpPr>
          <p:nvPr/>
        </p:nvSpPr>
        <p:spPr bwMode="auto">
          <a:xfrm flipH="1">
            <a:off x="2700730" y="4447401"/>
            <a:ext cx="126670" cy="27699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44" name="Line 37"/>
          <p:cNvSpPr>
            <a:spLocks noChangeShapeType="1"/>
          </p:cNvSpPr>
          <p:nvPr/>
        </p:nvSpPr>
        <p:spPr bwMode="auto">
          <a:xfrm flipV="1">
            <a:off x="5380454" y="4511127"/>
            <a:ext cx="687643" cy="285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47" name="Line 40"/>
          <p:cNvSpPr>
            <a:spLocks noChangeShapeType="1"/>
          </p:cNvSpPr>
          <p:nvPr/>
        </p:nvSpPr>
        <p:spPr bwMode="auto">
          <a:xfrm flipH="1">
            <a:off x="5590699" y="4371201"/>
            <a:ext cx="126670" cy="27699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48" name="Text Box 41"/>
          <p:cNvSpPr txBox="1">
            <a:spLocks noChangeArrowheads="1"/>
          </p:cNvSpPr>
          <p:nvPr/>
        </p:nvSpPr>
        <p:spPr bwMode="auto">
          <a:xfrm>
            <a:off x="5412569" y="4157710"/>
            <a:ext cx="38144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8</a:t>
            </a:r>
          </a:p>
        </p:txBody>
      </p:sp>
      <p:sp>
        <p:nvSpPr>
          <p:cNvPr id="60" name="Text Box 69"/>
          <p:cNvSpPr txBox="1">
            <a:spLocks noChangeArrowheads="1"/>
          </p:cNvSpPr>
          <p:nvPr/>
        </p:nvSpPr>
        <p:spPr bwMode="auto">
          <a:xfrm>
            <a:off x="4501899" y="4305519"/>
            <a:ext cx="98450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 err="1"/>
              <a:t>DATAout</a:t>
            </a:r>
            <a:endParaRPr lang="en-US" altLang="en-US" sz="1600" dirty="0"/>
          </a:p>
        </p:txBody>
      </p:sp>
      <p:sp>
        <p:nvSpPr>
          <p:cNvPr id="67" name="Text Box 96"/>
          <p:cNvSpPr txBox="1">
            <a:spLocks noChangeArrowheads="1"/>
          </p:cNvSpPr>
          <p:nvPr/>
        </p:nvSpPr>
        <p:spPr bwMode="auto">
          <a:xfrm>
            <a:off x="3940987" y="3500416"/>
            <a:ext cx="9685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/>
              <a:t>DMEM</a:t>
            </a:r>
          </a:p>
        </p:txBody>
      </p:sp>
      <p:sp>
        <p:nvSpPr>
          <p:cNvPr id="68" name="Line 97"/>
          <p:cNvSpPr>
            <a:spLocks noChangeShapeType="1"/>
          </p:cNvSpPr>
          <p:nvPr/>
        </p:nvSpPr>
        <p:spPr bwMode="auto">
          <a:xfrm>
            <a:off x="3660980" y="2326737"/>
            <a:ext cx="0" cy="34553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69" name="Text Box 98"/>
          <p:cNvSpPr txBox="1">
            <a:spLocks noChangeArrowheads="1"/>
          </p:cNvSpPr>
          <p:nvPr/>
        </p:nvSpPr>
        <p:spPr bwMode="auto">
          <a:xfrm>
            <a:off x="3124200" y="1981200"/>
            <a:ext cx="113043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u="sng" dirty="0" err="1"/>
              <a:t>MemRead</a:t>
            </a:r>
            <a:endParaRPr lang="en-US" altLang="en-US" sz="1600" u="sng" dirty="0"/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2556084" y="4212443"/>
            <a:ext cx="29847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8</a:t>
            </a:r>
          </a:p>
        </p:txBody>
      </p:sp>
      <p:sp>
        <p:nvSpPr>
          <p:cNvPr id="75" name="Line 118"/>
          <p:cNvSpPr>
            <a:spLocks noChangeShapeType="1"/>
          </p:cNvSpPr>
          <p:nvPr/>
        </p:nvSpPr>
        <p:spPr bwMode="auto">
          <a:xfrm flipV="1">
            <a:off x="4294526" y="4811169"/>
            <a:ext cx="0" cy="38547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76" name="Text Box 110"/>
          <p:cNvSpPr txBox="1">
            <a:spLocks noChangeArrowheads="1"/>
          </p:cNvSpPr>
          <p:nvPr/>
        </p:nvSpPr>
        <p:spPr bwMode="auto">
          <a:xfrm>
            <a:off x="3995303" y="5182552"/>
            <a:ext cx="68480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u="sng" dirty="0"/>
              <a:t>CLK</a:t>
            </a:r>
          </a:p>
        </p:txBody>
      </p:sp>
      <p:sp>
        <p:nvSpPr>
          <p:cNvPr id="77" name="Isosceles Triangle 76"/>
          <p:cNvSpPr/>
          <p:nvPr/>
        </p:nvSpPr>
        <p:spPr>
          <a:xfrm>
            <a:off x="4185305" y="4591510"/>
            <a:ext cx="228600" cy="21965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 Box 98"/>
          <p:cNvSpPr txBox="1">
            <a:spLocks noChangeArrowheads="1"/>
          </p:cNvSpPr>
          <p:nvPr/>
        </p:nvSpPr>
        <p:spPr bwMode="auto">
          <a:xfrm>
            <a:off x="4362630" y="1981200"/>
            <a:ext cx="111710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u="sng" dirty="0" err="1"/>
              <a:t>MemWrite</a:t>
            </a:r>
            <a:endParaRPr lang="en-US" altLang="en-US" sz="1600" u="sng" dirty="0"/>
          </a:p>
        </p:txBody>
      </p:sp>
      <p:sp>
        <p:nvSpPr>
          <p:cNvPr id="53" name="Line 97"/>
          <p:cNvSpPr>
            <a:spLocks noChangeShapeType="1"/>
          </p:cNvSpPr>
          <p:nvPr/>
        </p:nvSpPr>
        <p:spPr bwMode="auto">
          <a:xfrm>
            <a:off x="4934721" y="2290406"/>
            <a:ext cx="0" cy="34553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2" name="TextBox 1"/>
          <p:cNvSpPr txBox="1"/>
          <p:nvPr/>
        </p:nvSpPr>
        <p:spPr>
          <a:xfrm>
            <a:off x="6172200" y="1678343"/>
            <a:ext cx="269259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Like the RF</a:t>
            </a:r>
          </a:p>
          <a:p>
            <a:r>
              <a:rPr lang="en-US" sz="2400" dirty="0"/>
              <a:t>256 Registers</a:t>
            </a:r>
          </a:p>
          <a:p>
            <a:r>
              <a:rPr lang="en-US" sz="2400" dirty="0"/>
              <a:t>1 Read Port</a:t>
            </a:r>
          </a:p>
          <a:p>
            <a:r>
              <a:rPr lang="en-US" sz="2400" dirty="0"/>
              <a:t>1 Write Port (CLK)</a:t>
            </a:r>
          </a:p>
        </p:txBody>
      </p:sp>
    </p:spTree>
    <p:extLst>
      <p:ext uri="{BB962C8B-B14F-4D97-AF65-F5344CB8AC3E}">
        <p14:creationId xmlns:p14="http://schemas.microsoft.com/office/powerpoint/2010/main" val="4270456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813723" y="457199"/>
            <a:ext cx="7364154" cy="585254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 algn="ctr">
            <a:solidFill>
              <a:srgbClr val="CCCCFF"/>
            </a:solidFill>
            <a:prstDash val="sysDash"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400"/>
          </a:p>
        </p:txBody>
      </p:sp>
      <p:sp>
        <p:nvSpPr>
          <p:cNvPr id="28" name="Line 18"/>
          <p:cNvSpPr>
            <a:spLocks noChangeShapeType="1"/>
          </p:cNvSpPr>
          <p:nvPr/>
        </p:nvSpPr>
        <p:spPr bwMode="auto">
          <a:xfrm>
            <a:off x="0" y="1655000"/>
            <a:ext cx="833015" cy="3234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33" name="Line 19"/>
          <p:cNvSpPr>
            <a:spLocks noChangeShapeType="1"/>
          </p:cNvSpPr>
          <p:nvPr/>
        </p:nvSpPr>
        <p:spPr bwMode="auto">
          <a:xfrm flipH="1">
            <a:off x="231666" y="1341447"/>
            <a:ext cx="295529" cy="62710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34" name="Text Box 20"/>
          <p:cNvSpPr txBox="1">
            <a:spLocks noChangeArrowheads="1"/>
          </p:cNvSpPr>
          <p:nvPr/>
        </p:nvSpPr>
        <p:spPr bwMode="auto">
          <a:xfrm>
            <a:off x="219522" y="1275005"/>
            <a:ext cx="29847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8</a:t>
            </a:r>
          </a:p>
        </p:txBody>
      </p:sp>
      <p:sp>
        <p:nvSpPr>
          <p:cNvPr id="39" name="Text Box 29"/>
          <p:cNvSpPr txBox="1">
            <a:spLocks noChangeArrowheads="1"/>
          </p:cNvSpPr>
          <p:nvPr/>
        </p:nvSpPr>
        <p:spPr bwMode="auto">
          <a:xfrm>
            <a:off x="76200" y="940952"/>
            <a:ext cx="117211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rgbClr val="FF0000"/>
                </a:solidFill>
              </a:rPr>
              <a:t>ADDRESS</a:t>
            </a:r>
          </a:p>
        </p:txBody>
      </p:sp>
      <p:sp>
        <p:nvSpPr>
          <p:cNvPr id="43" name="Line 36"/>
          <p:cNvSpPr>
            <a:spLocks noChangeShapeType="1"/>
          </p:cNvSpPr>
          <p:nvPr/>
        </p:nvSpPr>
        <p:spPr bwMode="auto">
          <a:xfrm>
            <a:off x="8196919" y="3292089"/>
            <a:ext cx="96612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45" name="Line 38"/>
          <p:cNvSpPr>
            <a:spLocks noChangeShapeType="1"/>
          </p:cNvSpPr>
          <p:nvPr/>
        </p:nvSpPr>
        <p:spPr bwMode="auto">
          <a:xfrm flipH="1">
            <a:off x="8718081" y="2968839"/>
            <a:ext cx="295524" cy="6271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46" name="Text Box 39"/>
          <p:cNvSpPr txBox="1">
            <a:spLocks noChangeArrowheads="1"/>
          </p:cNvSpPr>
          <p:nvPr/>
        </p:nvSpPr>
        <p:spPr bwMode="auto">
          <a:xfrm>
            <a:off x="8273119" y="2967343"/>
            <a:ext cx="889923" cy="766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/>
              <a:t>8</a:t>
            </a:r>
          </a:p>
        </p:txBody>
      </p:sp>
      <p:sp>
        <p:nvSpPr>
          <p:cNvPr id="59" name="Text Box 68"/>
          <p:cNvSpPr txBox="1">
            <a:spLocks noChangeArrowheads="1"/>
          </p:cNvSpPr>
          <p:nvPr/>
        </p:nvSpPr>
        <p:spPr bwMode="auto">
          <a:xfrm>
            <a:off x="8307633" y="2627215"/>
            <a:ext cx="69762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rgbClr val="FF0000"/>
                </a:solidFill>
              </a:rPr>
              <a:t>data1</a:t>
            </a:r>
          </a:p>
        </p:txBody>
      </p:sp>
      <p:sp>
        <p:nvSpPr>
          <p:cNvPr id="104" name="Line 37"/>
          <p:cNvSpPr>
            <a:spLocks noChangeShapeType="1"/>
          </p:cNvSpPr>
          <p:nvPr/>
        </p:nvSpPr>
        <p:spPr bwMode="auto">
          <a:xfrm flipV="1">
            <a:off x="4235966" y="1972866"/>
            <a:ext cx="3232809" cy="1895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105" name="Line 37"/>
          <p:cNvSpPr>
            <a:spLocks noChangeShapeType="1"/>
          </p:cNvSpPr>
          <p:nvPr/>
        </p:nvSpPr>
        <p:spPr bwMode="auto">
          <a:xfrm flipV="1">
            <a:off x="4196593" y="3175131"/>
            <a:ext cx="327218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107" name="Line 37"/>
          <p:cNvSpPr>
            <a:spLocks noChangeShapeType="1"/>
          </p:cNvSpPr>
          <p:nvPr/>
        </p:nvSpPr>
        <p:spPr bwMode="auto">
          <a:xfrm>
            <a:off x="4214679" y="5455492"/>
            <a:ext cx="3254096" cy="3872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97" name="AutoShape 44"/>
          <p:cNvSpPr>
            <a:spLocks noChangeArrowheads="1"/>
          </p:cNvSpPr>
          <p:nvPr/>
        </p:nvSpPr>
        <p:spPr bwMode="auto">
          <a:xfrm rot="16200000">
            <a:off x="4890006" y="3460809"/>
            <a:ext cx="5463928" cy="306387"/>
          </a:xfrm>
          <a:custGeom>
            <a:avLst/>
            <a:gdLst>
              <a:gd name="T0" fmla="*/ 2147483647 w 21600"/>
              <a:gd name="T1" fmla="*/ 437211412 h 21600"/>
              <a:gd name="T2" fmla="*/ 2147483647 w 21600"/>
              <a:gd name="T3" fmla="*/ 874420016 h 21600"/>
              <a:gd name="T4" fmla="*/ 2147483647 w 21600"/>
              <a:gd name="T5" fmla="*/ 437211412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CCC"/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 dirty="0"/>
              <a:t>MUX</a:t>
            </a:r>
          </a:p>
        </p:txBody>
      </p:sp>
      <p:sp>
        <p:nvSpPr>
          <p:cNvPr id="103" name="Line 37"/>
          <p:cNvSpPr>
            <a:spLocks noChangeShapeType="1"/>
          </p:cNvSpPr>
          <p:nvPr/>
        </p:nvSpPr>
        <p:spPr bwMode="auto">
          <a:xfrm flipV="1">
            <a:off x="7772400" y="3292089"/>
            <a:ext cx="440464" cy="646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grpSp>
        <p:nvGrpSpPr>
          <p:cNvPr id="152" name="Group 151"/>
          <p:cNvGrpSpPr/>
          <p:nvPr/>
        </p:nvGrpSpPr>
        <p:grpSpPr>
          <a:xfrm>
            <a:off x="784119" y="655536"/>
            <a:ext cx="6860608" cy="1002697"/>
            <a:chOff x="784119" y="655536"/>
            <a:chExt cx="6860608" cy="1002697"/>
          </a:xfrm>
        </p:grpSpPr>
        <p:sp>
          <p:nvSpPr>
            <p:cNvPr id="148" name="Line 27"/>
            <p:cNvSpPr>
              <a:spLocks noChangeShapeType="1"/>
            </p:cNvSpPr>
            <p:nvPr/>
          </p:nvSpPr>
          <p:spPr bwMode="auto">
            <a:xfrm>
              <a:off x="7637990" y="673057"/>
              <a:ext cx="0" cy="417966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149" name="Line 27"/>
            <p:cNvSpPr>
              <a:spLocks noChangeShapeType="1"/>
            </p:cNvSpPr>
            <p:nvPr/>
          </p:nvSpPr>
          <p:spPr bwMode="auto">
            <a:xfrm flipV="1">
              <a:off x="1143000" y="655538"/>
              <a:ext cx="6501727" cy="17518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150" name="Line 27"/>
            <p:cNvSpPr>
              <a:spLocks noChangeShapeType="1"/>
            </p:cNvSpPr>
            <p:nvPr/>
          </p:nvSpPr>
          <p:spPr bwMode="auto">
            <a:xfrm>
              <a:off x="784119" y="1658232"/>
              <a:ext cx="408041" cy="1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  <p:sp>
          <p:nvSpPr>
            <p:cNvPr id="151" name="Line 27"/>
            <p:cNvSpPr>
              <a:spLocks noChangeShapeType="1"/>
            </p:cNvSpPr>
            <p:nvPr/>
          </p:nvSpPr>
          <p:spPr bwMode="auto">
            <a:xfrm flipV="1">
              <a:off x="1192160" y="655536"/>
              <a:ext cx="0" cy="1002697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 type="none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400"/>
            </a:p>
          </p:txBody>
        </p:sp>
      </p:grpSp>
      <p:grpSp>
        <p:nvGrpSpPr>
          <p:cNvPr id="3" name="Group 2"/>
          <p:cNvGrpSpPr/>
          <p:nvPr/>
        </p:nvGrpSpPr>
        <p:grpSpPr>
          <a:xfrm rot="5400000">
            <a:off x="3521868" y="564142"/>
            <a:ext cx="1372454" cy="1875417"/>
            <a:chOff x="2496015" y="1955214"/>
            <a:chExt cx="3108455" cy="2492961"/>
          </a:xfrm>
        </p:grpSpPr>
        <p:sp>
          <p:nvSpPr>
            <p:cNvPr id="51" name="Rectangle 4"/>
            <p:cNvSpPr>
              <a:spLocks noChangeArrowheads="1"/>
            </p:cNvSpPr>
            <p:nvPr/>
          </p:nvSpPr>
          <p:spPr bwMode="auto">
            <a:xfrm>
              <a:off x="3833529" y="1955214"/>
              <a:ext cx="708145" cy="2492961"/>
            </a:xfrm>
            <a:prstGeom prst="rect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 dirty="0">
                  <a:solidFill>
                    <a:srgbClr val="C00000"/>
                  </a:solidFill>
                </a:rPr>
                <a:t>0000 0000</a:t>
              </a:r>
            </a:p>
          </p:txBody>
        </p:sp>
        <p:cxnSp>
          <p:nvCxnSpPr>
            <p:cNvPr id="52" name="AutoShape 7"/>
            <p:cNvCxnSpPr>
              <a:cxnSpLocks noChangeShapeType="1"/>
            </p:cNvCxnSpPr>
            <p:nvPr/>
          </p:nvCxnSpPr>
          <p:spPr bwMode="auto">
            <a:xfrm flipV="1">
              <a:off x="4577081" y="3164179"/>
              <a:ext cx="680719" cy="1"/>
            </a:xfrm>
            <a:prstGeom prst="bentConnector3">
              <a:avLst>
                <a:gd name="adj1" fmla="val 50000"/>
              </a:avLst>
            </a:prstGeom>
            <a:noFill/>
            <a:ln w="15875">
              <a:solidFill>
                <a:schemeClr val="tx1"/>
              </a:solidFill>
              <a:miter lim="800000"/>
              <a:headEnd type="none" w="med" len="med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3" name="Line 8"/>
            <p:cNvSpPr>
              <a:spLocks noChangeShapeType="1"/>
            </p:cNvSpPr>
            <p:nvPr/>
          </p:nvSpPr>
          <p:spPr bwMode="auto">
            <a:xfrm flipH="1">
              <a:off x="4827880" y="2901335"/>
              <a:ext cx="289161" cy="5256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000"/>
            </a:p>
          </p:txBody>
        </p:sp>
        <p:sp>
          <p:nvSpPr>
            <p:cNvPr id="54" name="Text Box 9"/>
            <p:cNvSpPr txBox="1">
              <a:spLocks noChangeArrowheads="1"/>
            </p:cNvSpPr>
            <p:nvPr/>
          </p:nvSpPr>
          <p:spPr bwMode="auto">
            <a:xfrm>
              <a:off x="4266956" y="2727127"/>
              <a:ext cx="133751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 dirty="0"/>
                <a:t>8</a:t>
              </a:r>
            </a:p>
          </p:txBody>
        </p:sp>
        <p:sp>
          <p:nvSpPr>
            <p:cNvPr id="55" name="Line 118"/>
            <p:cNvSpPr>
              <a:spLocks noChangeShapeType="1"/>
            </p:cNvSpPr>
            <p:nvPr/>
          </p:nvSpPr>
          <p:spPr bwMode="auto">
            <a:xfrm flipV="1">
              <a:off x="2918839" y="3133952"/>
              <a:ext cx="914690" cy="270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none" w="med" len="med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000"/>
            </a:p>
          </p:txBody>
        </p:sp>
        <p:sp>
          <p:nvSpPr>
            <p:cNvPr id="56" name="Line 119"/>
            <p:cNvSpPr>
              <a:spLocks noChangeShapeType="1"/>
            </p:cNvSpPr>
            <p:nvPr/>
          </p:nvSpPr>
          <p:spPr bwMode="auto">
            <a:xfrm flipH="1">
              <a:off x="3060468" y="2871108"/>
              <a:ext cx="289161" cy="5256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000"/>
            </a:p>
          </p:txBody>
        </p:sp>
        <p:sp>
          <p:nvSpPr>
            <p:cNvPr id="57" name="Text Box 9"/>
            <p:cNvSpPr txBox="1">
              <a:spLocks noChangeArrowheads="1"/>
            </p:cNvSpPr>
            <p:nvPr/>
          </p:nvSpPr>
          <p:spPr bwMode="auto">
            <a:xfrm>
              <a:off x="2496015" y="2717220"/>
              <a:ext cx="133751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/>
                <a:t>8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 rot="5400000">
            <a:off x="3510365" y="1737339"/>
            <a:ext cx="1372454" cy="1875417"/>
            <a:chOff x="2496015" y="1955214"/>
            <a:chExt cx="3108455" cy="2492961"/>
          </a:xfrm>
        </p:grpSpPr>
        <p:sp>
          <p:nvSpPr>
            <p:cNvPr id="65" name="Rectangle 4"/>
            <p:cNvSpPr>
              <a:spLocks noChangeArrowheads="1"/>
            </p:cNvSpPr>
            <p:nvPr/>
          </p:nvSpPr>
          <p:spPr bwMode="auto">
            <a:xfrm>
              <a:off x="3833529" y="1955214"/>
              <a:ext cx="708145" cy="2492961"/>
            </a:xfrm>
            <a:prstGeom prst="rect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 dirty="0">
                  <a:solidFill>
                    <a:srgbClr val="C00000"/>
                  </a:solidFill>
                </a:rPr>
                <a:t>0000 0001</a:t>
              </a:r>
            </a:p>
          </p:txBody>
        </p:sp>
        <p:cxnSp>
          <p:nvCxnSpPr>
            <p:cNvPr id="66" name="AutoShape 7"/>
            <p:cNvCxnSpPr>
              <a:cxnSpLocks noChangeShapeType="1"/>
            </p:cNvCxnSpPr>
            <p:nvPr/>
          </p:nvCxnSpPr>
          <p:spPr bwMode="auto">
            <a:xfrm flipV="1">
              <a:off x="4577081" y="3164179"/>
              <a:ext cx="680719" cy="1"/>
            </a:xfrm>
            <a:prstGeom prst="bentConnector3">
              <a:avLst>
                <a:gd name="adj1" fmla="val 50000"/>
              </a:avLst>
            </a:prstGeom>
            <a:noFill/>
            <a:ln w="15875">
              <a:solidFill>
                <a:schemeClr val="tx1"/>
              </a:solidFill>
              <a:miter lim="800000"/>
              <a:headEnd type="none" w="med" len="med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0" name="Line 8"/>
            <p:cNvSpPr>
              <a:spLocks noChangeShapeType="1"/>
            </p:cNvSpPr>
            <p:nvPr/>
          </p:nvSpPr>
          <p:spPr bwMode="auto">
            <a:xfrm flipH="1">
              <a:off x="4827880" y="2901335"/>
              <a:ext cx="289161" cy="5256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000"/>
            </a:p>
          </p:txBody>
        </p:sp>
        <p:sp>
          <p:nvSpPr>
            <p:cNvPr id="74" name="Text Box 9"/>
            <p:cNvSpPr txBox="1">
              <a:spLocks noChangeArrowheads="1"/>
            </p:cNvSpPr>
            <p:nvPr/>
          </p:nvSpPr>
          <p:spPr bwMode="auto">
            <a:xfrm>
              <a:off x="4266956" y="2727127"/>
              <a:ext cx="133751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 dirty="0"/>
                <a:t>8</a:t>
              </a:r>
            </a:p>
          </p:txBody>
        </p:sp>
        <p:sp>
          <p:nvSpPr>
            <p:cNvPr id="78" name="Line 118"/>
            <p:cNvSpPr>
              <a:spLocks noChangeShapeType="1"/>
            </p:cNvSpPr>
            <p:nvPr/>
          </p:nvSpPr>
          <p:spPr bwMode="auto">
            <a:xfrm flipV="1">
              <a:off x="2918839" y="3133952"/>
              <a:ext cx="914690" cy="270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none" w="med" len="med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000"/>
            </a:p>
          </p:txBody>
        </p:sp>
        <p:sp>
          <p:nvSpPr>
            <p:cNvPr id="79" name="Line 119"/>
            <p:cNvSpPr>
              <a:spLocks noChangeShapeType="1"/>
            </p:cNvSpPr>
            <p:nvPr/>
          </p:nvSpPr>
          <p:spPr bwMode="auto">
            <a:xfrm flipH="1">
              <a:off x="3060468" y="2871108"/>
              <a:ext cx="289161" cy="5256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000"/>
            </a:p>
          </p:txBody>
        </p:sp>
        <p:sp>
          <p:nvSpPr>
            <p:cNvPr id="80" name="Text Box 9"/>
            <p:cNvSpPr txBox="1">
              <a:spLocks noChangeArrowheads="1"/>
            </p:cNvSpPr>
            <p:nvPr/>
          </p:nvSpPr>
          <p:spPr bwMode="auto">
            <a:xfrm>
              <a:off x="2496015" y="2717220"/>
              <a:ext cx="133751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/>
                <a:t>8</a:t>
              </a:r>
            </a:p>
          </p:txBody>
        </p:sp>
      </p:grpSp>
      <p:grpSp>
        <p:nvGrpSpPr>
          <p:cNvPr id="89" name="Group 88"/>
          <p:cNvGrpSpPr/>
          <p:nvPr/>
        </p:nvGrpSpPr>
        <p:grpSpPr>
          <a:xfrm rot="5400000">
            <a:off x="3556983" y="4023339"/>
            <a:ext cx="1372454" cy="1875417"/>
            <a:chOff x="2496015" y="1955214"/>
            <a:chExt cx="3108455" cy="2492961"/>
          </a:xfrm>
        </p:grpSpPr>
        <p:sp>
          <p:nvSpPr>
            <p:cNvPr id="90" name="Rectangle 4"/>
            <p:cNvSpPr>
              <a:spLocks noChangeArrowheads="1"/>
            </p:cNvSpPr>
            <p:nvPr/>
          </p:nvSpPr>
          <p:spPr bwMode="auto">
            <a:xfrm>
              <a:off x="3833529" y="1955214"/>
              <a:ext cx="708145" cy="2492961"/>
            </a:xfrm>
            <a:prstGeom prst="rect">
              <a:avLst/>
            </a:prstGeom>
            <a:solidFill>
              <a:srgbClr val="FFC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vert270"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1" dirty="0">
                  <a:solidFill>
                    <a:srgbClr val="C00000"/>
                  </a:solidFill>
                </a:rPr>
                <a:t>1111 1111</a:t>
              </a:r>
            </a:p>
          </p:txBody>
        </p:sp>
        <p:cxnSp>
          <p:nvCxnSpPr>
            <p:cNvPr id="91" name="AutoShape 7"/>
            <p:cNvCxnSpPr>
              <a:cxnSpLocks noChangeShapeType="1"/>
            </p:cNvCxnSpPr>
            <p:nvPr/>
          </p:nvCxnSpPr>
          <p:spPr bwMode="auto">
            <a:xfrm flipV="1">
              <a:off x="4577081" y="3164179"/>
              <a:ext cx="680719" cy="1"/>
            </a:xfrm>
            <a:prstGeom prst="bentConnector3">
              <a:avLst>
                <a:gd name="adj1" fmla="val 50000"/>
              </a:avLst>
            </a:prstGeom>
            <a:noFill/>
            <a:ln w="15875">
              <a:solidFill>
                <a:schemeClr val="tx1"/>
              </a:solidFill>
              <a:miter lim="800000"/>
              <a:headEnd type="none" w="med" len="med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2" name="Line 8"/>
            <p:cNvSpPr>
              <a:spLocks noChangeShapeType="1"/>
            </p:cNvSpPr>
            <p:nvPr/>
          </p:nvSpPr>
          <p:spPr bwMode="auto">
            <a:xfrm flipH="1">
              <a:off x="4827880" y="2901335"/>
              <a:ext cx="289161" cy="5256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000"/>
            </a:p>
          </p:txBody>
        </p:sp>
        <p:sp>
          <p:nvSpPr>
            <p:cNvPr id="93" name="Text Box 9"/>
            <p:cNvSpPr txBox="1">
              <a:spLocks noChangeArrowheads="1"/>
            </p:cNvSpPr>
            <p:nvPr/>
          </p:nvSpPr>
          <p:spPr bwMode="auto">
            <a:xfrm>
              <a:off x="4266956" y="2727127"/>
              <a:ext cx="133751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 dirty="0"/>
                <a:t>8</a:t>
              </a:r>
            </a:p>
          </p:txBody>
        </p:sp>
        <p:sp>
          <p:nvSpPr>
            <p:cNvPr id="94" name="Line 118"/>
            <p:cNvSpPr>
              <a:spLocks noChangeShapeType="1"/>
            </p:cNvSpPr>
            <p:nvPr/>
          </p:nvSpPr>
          <p:spPr bwMode="auto">
            <a:xfrm flipV="1">
              <a:off x="2918839" y="3133952"/>
              <a:ext cx="914690" cy="2709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 type="none" w="med" len="med"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000"/>
            </a:p>
          </p:txBody>
        </p:sp>
        <p:sp>
          <p:nvSpPr>
            <p:cNvPr id="95" name="Line 119"/>
            <p:cNvSpPr>
              <a:spLocks noChangeShapeType="1"/>
            </p:cNvSpPr>
            <p:nvPr/>
          </p:nvSpPr>
          <p:spPr bwMode="auto">
            <a:xfrm flipH="1">
              <a:off x="3060468" y="2871108"/>
              <a:ext cx="289161" cy="5256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4000"/>
            </a:p>
          </p:txBody>
        </p:sp>
        <p:sp>
          <p:nvSpPr>
            <p:cNvPr id="96" name="Text Box 9"/>
            <p:cNvSpPr txBox="1">
              <a:spLocks noChangeArrowheads="1"/>
            </p:cNvSpPr>
            <p:nvPr/>
          </p:nvSpPr>
          <p:spPr bwMode="auto">
            <a:xfrm>
              <a:off x="2496015" y="2717220"/>
              <a:ext cx="133751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/>
                <a:t>8</a:t>
              </a:r>
            </a:p>
          </p:txBody>
        </p:sp>
      </p:grpSp>
      <p:sp>
        <p:nvSpPr>
          <p:cNvPr id="172" name="Line 26"/>
          <p:cNvSpPr>
            <a:spLocks noChangeShapeType="1"/>
          </p:cNvSpPr>
          <p:nvPr/>
        </p:nvSpPr>
        <p:spPr bwMode="auto">
          <a:xfrm>
            <a:off x="2819400" y="1585410"/>
            <a:ext cx="48610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174" name="Line 26"/>
          <p:cNvSpPr>
            <a:spLocks noChangeShapeType="1"/>
          </p:cNvSpPr>
          <p:nvPr/>
        </p:nvSpPr>
        <p:spPr bwMode="auto">
          <a:xfrm>
            <a:off x="2790500" y="2743200"/>
            <a:ext cx="48610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/>
          </a:p>
        </p:txBody>
      </p:sp>
      <p:sp>
        <p:nvSpPr>
          <p:cNvPr id="176" name="Line 26"/>
          <p:cNvSpPr>
            <a:spLocks noChangeShapeType="1"/>
          </p:cNvSpPr>
          <p:nvPr/>
        </p:nvSpPr>
        <p:spPr bwMode="auto">
          <a:xfrm>
            <a:off x="2819400" y="5029200"/>
            <a:ext cx="48610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44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4214679" y="3350571"/>
            <a:ext cx="10135" cy="688029"/>
          </a:xfrm>
          <a:prstGeom prst="line">
            <a:avLst/>
          </a:prstGeom>
          <a:ln w="762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lbow Connector 5"/>
          <p:cNvCxnSpPr/>
          <p:nvPr/>
        </p:nvCxnSpPr>
        <p:spPr>
          <a:xfrm rot="2700000" flipV="1">
            <a:off x="7188758" y="4178666"/>
            <a:ext cx="911939" cy="190204"/>
          </a:xfrm>
          <a:prstGeom prst="bentConnector3">
            <a:avLst>
              <a:gd name="adj1" fmla="val 51114"/>
            </a:avLst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 Box 29">
            <a:extLst>
              <a:ext uri="{FF2B5EF4-FFF2-40B4-BE49-F238E27FC236}">
                <a16:creationId xmlns:a16="http://schemas.microsoft.com/office/drawing/2014/main" id="{27E0F471-BBF4-4EF3-AF29-17B85A4E9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8717" y="5618701"/>
            <a:ext cx="562525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42900" indent="-342900" eaLnBrk="1" hangingPunct="1">
              <a:spcBef>
                <a:spcPct val="0"/>
              </a:spcBef>
              <a:buFontTx/>
              <a:buAutoNum type="arabicPeriod"/>
            </a:pPr>
            <a:r>
              <a:rPr lang="en-US" altLang="en-US" sz="1600" dirty="0">
                <a:solidFill>
                  <a:srgbClr val="FF0000"/>
                </a:solidFill>
              </a:rPr>
              <a:t>This is just the read port</a:t>
            </a:r>
          </a:p>
          <a:p>
            <a:pPr marL="342900" indent="-342900" eaLnBrk="1" hangingPunct="1">
              <a:spcBef>
                <a:spcPct val="0"/>
              </a:spcBef>
              <a:buFontTx/>
              <a:buAutoNum type="arabicPeriod"/>
            </a:pPr>
            <a:r>
              <a:rPr lang="en-US" altLang="en-US" sz="1600" dirty="0">
                <a:solidFill>
                  <a:srgbClr val="FF0000"/>
                </a:solidFill>
              </a:rPr>
              <a:t>We will assume </a:t>
            </a:r>
            <a:r>
              <a:rPr lang="en-US" altLang="en-US" sz="1600" dirty="0" err="1">
                <a:solidFill>
                  <a:srgbClr val="FF0000"/>
                </a:solidFill>
              </a:rPr>
              <a:t>MemRead</a:t>
            </a:r>
            <a:r>
              <a:rPr lang="en-US" altLang="en-US" sz="1600" dirty="0">
                <a:solidFill>
                  <a:srgbClr val="FF0000"/>
                </a:solidFill>
              </a:rPr>
              <a:t> and </a:t>
            </a:r>
            <a:r>
              <a:rPr lang="en-US" altLang="en-US" sz="1600" dirty="0" err="1">
                <a:solidFill>
                  <a:srgbClr val="FF0000"/>
                </a:solidFill>
              </a:rPr>
              <a:t>MemWrite</a:t>
            </a:r>
            <a:r>
              <a:rPr lang="en-US" altLang="en-US" sz="1600" dirty="0">
                <a:solidFill>
                  <a:srgbClr val="FF0000"/>
                </a:solidFill>
              </a:rPr>
              <a:t> in our design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1600" dirty="0">
                <a:solidFill>
                  <a:srgbClr val="FF0000"/>
                </a:solidFill>
              </a:rPr>
              <a:t>This is common for external memories.</a:t>
            </a:r>
          </a:p>
        </p:txBody>
      </p:sp>
    </p:spTree>
    <p:extLst>
      <p:ext uri="{BB962C8B-B14F-4D97-AF65-F5344CB8AC3E}">
        <p14:creationId xmlns:p14="http://schemas.microsoft.com/office/powerpoint/2010/main" val="7127881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3833529" y="2873949"/>
            <a:ext cx="708145" cy="2492961"/>
          </a:xfrm>
          <a:prstGeom prst="rect">
            <a:avLst/>
          </a:prstGeom>
          <a:solidFill>
            <a:srgbClr val="FFC000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/>
              <a:t>A</a:t>
            </a:r>
          </a:p>
        </p:txBody>
      </p:sp>
      <p:cxnSp>
        <p:nvCxnSpPr>
          <p:cNvPr id="3" name="AutoShape 7"/>
          <p:cNvCxnSpPr>
            <a:cxnSpLocks noChangeShapeType="1"/>
            <a:stCxn id="2" idx="3"/>
          </p:cNvCxnSpPr>
          <p:nvPr/>
        </p:nvCxnSpPr>
        <p:spPr bwMode="auto">
          <a:xfrm flipV="1">
            <a:off x="4541674" y="4082914"/>
            <a:ext cx="1858880" cy="37516"/>
          </a:xfrm>
          <a:prstGeom prst="bentConnector3">
            <a:avLst>
              <a:gd name="adj1" fmla="val 50000"/>
            </a:avLst>
          </a:prstGeom>
          <a:noFill/>
          <a:ln w="15875">
            <a:solidFill>
              <a:schemeClr val="tx1"/>
            </a:solidFill>
            <a:miter lim="800000"/>
            <a:headEnd type="none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Line 8"/>
          <p:cNvSpPr>
            <a:spLocks noChangeShapeType="1"/>
          </p:cNvSpPr>
          <p:nvPr/>
        </p:nvSpPr>
        <p:spPr bwMode="auto">
          <a:xfrm flipH="1">
            <a:off x="4827880" y="3820070"/>
            <a:ext cx="289161" cy="525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4266955" y="3599695"/>
            <a:ext cx="13375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8</a:t>
            </a:r>
          </a:p>
        </p:txBody>
      </p:sp>
      <p:sp>
        <p:nvSpPr>
          <p:cNvPr id="6" name="Text Box 110"/>
          <p:cNvSpPr txBox="1">
            <a:spLocks noChangeArrowheads="1"/>
          </p:cNvSpPr>
          <p:nvPr/>
        </p:nvSpPr>
        <p:spPr bwMode="auto">
          <a:xfrm>
            <a:off x="2918839" y="4660669"/>
            <a:ext cx="77797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u="sng" dirty="0"/>
              <a:t>Write</a:t>
            </a:r>
          </a:p>
        </p:txBody>
      </p:sp>
      <p:sp>
        <p:nvSpPr>
          <p:cNvPr id="7" name="Line 118"/>
          <p:cNvSpPr>
            <a:spLocks noChangeShapeType="1"/>
          </p:cNvSpPr>
          <p:nvPr/>
        </p:nvSpPr>
        <p:spPr bwMode="auto">
          <a:xfrm flipV="1">
            <a:off x="2918839" y="4052687"/>
            <a:ext cx="914690" cy="270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8" name="Line 119"/>
          <p:cNvSpPr>
            <a:spLocks noChangeShapeType="1"/>
          </p:cNvSpPr>
          <p:nvPr/>
        </p:nvSpPr>
        <p:spPr bwMode="auto">
          <a:xfrm flipH="1">
            <a:off x="3060468" y="3789843"/>
            <a:ext cx="289161" cy="525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2496015" y="3589788"/>
            <a:ext cx="13375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8</a:t>
            </a:r>
          </a:p>
        </p:txBody>
      </p:sp>
      <p:sp>
        <p:nvSpPr>
          <p:cNvPr id="10" name="Line 118"/>
          <p:cNvSpPr>
            <a:spLocks noChangeShapeType="1"/>
          </p:cNvSpPr>
          <p:nvPr/>
        </p:nvSpPr>
        <p:spPr bwMode="auto">
          <a:xfrm flipV="1">
            <a:off x="2918839" y="5147250"/>
            <a:ext cx="914690" cy="270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11" name="Line 118"/>
          <p:cNvSpPr>
            <a:spLocks noChangeShapeType="1"/>
          </p:cNvSpPr>
          <p:nvPr/>
        </p:nvSpPr>
        <p:spPr bwMode="auto">
          <a:xfrm flipV="1">
            <a:off x="4223776" y="5366909"/>
            <a:ext cx="0" cy="770941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12" name="Text Box 110"/>
          <p:cNvSpPr txBox="1">
            <a:spLocks noChangeArrowheads="1"/>
          </p:cNvSpPr>
          <p:nvPr/>
        </p:nvSpPr>
        <p:spPr bwMode="auto">
          <a:xfrm>
            <a:off x="3924553" y="6153090"/>
            <a:ext cx="68480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u="sng" dirty="0"/>
              <a:t>CLK</a:t>
            </a:r>
          </a:p>
        </p:txBody>
      </p:sp>
      <p:sp>
        <p:nvSpPr>
          <p:cNvPr id="13" name="Isosceles Triangle 12"/>
          <p:cNvSpPr/>
          <p:nvPr/>
        </p:nvSpPr>
        <p:spPr>
          <a:xfrm>
            <a:off x="4114555" y="5147250"/>
            <a:ext cx="228600" cy="21965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850913" y="304800"/>
            <a:ext cx="6007087" cy="848359"/>
            <a:chOff x="850913" y="304800"/>
            <a:chExt cx="6007087" cy="848359"/>
          </a:xfrm>
        </p:grpSpPr>
        <p:cxnSp>
          <p:nvCxnSpPr>
            <p:cNvPr id="15" name="Elbow Connector 14"/>
            <p:cNvCxnSpPr/>
            <p:nvPr/>
          </p:nvCxnSpPr>
          <p:spPr>
            <a:xfrm flipV="1">
              <a:off x="850913" y="304800"/>
              <a:ext cx="1524000" cy="838200"/>
            </a:xfrm>
            <a:prstGeom prst="bentConnector3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lbow Connector 15"/>
            <p:cNvCxnSpPr/>
            <p:nvPr/>
          </p:nvCxnSpPr>
          <p:spPr>
            <a:xfrm rot="10800000">
              <a:off x="2369833" y="314959"/>
              <a:ext cx="1524000" cy="838200"/>
            </a:xfrm>
            <a:prstGeom prst="bentConnector3">
              <a:avLst>
                <a:gd name="adj1" fmla="val 50667"/>
              </a:avLst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16"/>
            <p:cNvCxnSpPr/>
            <p:nvPr/>
          </p:nvCxnSpPr>
          <p:spPr>
            <a:xfrm flipV="1">
              <a:off x="3815080" y="304800"/>
              <a:ext cx="1524000" cy="838200"/>
            </a:xfrm>
            <a:prstGeom prst="bentConnector3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lbow Connector 17"/>
            <p:cNvCxnSpPr/>
            <p:nvPr/>
          </p:nvCxnSpPr>
          <p:spPr>
            <a:xfrm rot="10800000">
              <a:off x="5334000" y="314959"/>
              <a:ext cx="1524000" cy="838200"/>
            </a:xfrm>
            <a:prstGeom prst="bentConnector3">
              <a:avLst>
                <a:gd name="adj1" fmla="val 50667"/>
              </a:avLst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612913" y="228600"/>
            <a:ext cx="2964168" cy="944879"/>
            <a:chOff x="1612913" y="228600"/>
            <a:chExt cx="2964168" cy="944879"/>
          </a:xfrm>
        </p:grpSpPr>
        <p:cxnSp>
          <p:nvCxnSpPr>
            <p:cNvPr id="20" name="Straight Arrow Connector 19"/>
            <p:cNvCxnSpPr/>
            <p:nvPr/>
          </p:nvCxnSpPr>
          <p:spPr>
            <a:xfrm flipH="1" flipV="1">
              <a:off x="1612913" y="228600"/>
              <a:ext cx="1" cy="914400"/>
            </a:xfrm>
            <a:prstGeom prst="straightConnector1">
              <a:avLst/>
            </a:prstGeom>
            <a:ln w="571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 flipH="1" flipV="1">
              <a:off x="4577080" y="259079"/>
              <a:ext cx="1" cy="914400"/>
            </a:xfrm>
            <a:prstGeom prst="straightConnector1">
              <a:avLst/>
            </a:prstGeom>
            <a:ln w="57150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6400554" y="3858795"/>
            <a:ext cx="1067046" cy="105284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+</a:t>
            </a:r>
          </a:p>
        </p:txBody>
      </p:sp>
      <p:sp>
        <p:nvSpPr>
          <p:cNvPr id="23" name="Line 118"/>
          <p:cNvSpPr>
            <a:spLocks noChangeShapeType="1"/>
          </p:cNvSpPr>
          <p:nvPr/>
        </p:nvSpPr>
        <p:spPr bwMode="auto">
          <a:xfrm flipV="1">
            <a:off x="5488817" y="4652535"/>
            <a:ext cx="914690" cy="270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24" name="Line 119"/>
          <p:cNvSpPr>
            <a:spLocks noChangeShapeType="1"/>
          </p:cNvSpPr>
          <p:nvPr/>
        </p:nvSpPr>
        <p:spPr bwMode="auto">
          <a:xfrm flipH="1">
            <a:off x="5681494" y="4335036"/>
            <a:ext cx="289161" cy="525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5117041" y="4134981"/>
            <a:ext cx="13375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/>
              <a:t>8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72999" y="4911635"/>
            <a:ext cx="18870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0000 0001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33797" y="488834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1</a:t>
            </a:r>
          </a:p>
        </p:txBody>
      </p:sp>
      <p:sp>
        <p:nvSpPr>
          <p:cNvPr id="28" name="Line 118"/>
          <p:cNvSpPr>
            <a:spLocks noChangeShapeType="1"/>
          </p:cNvSpPr>
          <p:nvPr/>
        </p:nvSpPr>
        <p:spPr bwMode="auto">
          <a:xfrm flipV="1">
            <a:off x="7480824" y="4397338"/>
            <a:ext cx="914690" cy="2709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29" name="Line 8"/>
          <p:cNvSpPr>
            <a:spLocks noChangeShapeType="1"/>
          </p:cNvSpPr>
          <p:nvPr/>
        </p:nvSpPr>
        <p:spPr bwMode="auto">
          <a:xfrm flipH="1">
            <a:off x="7681611" y="4203047"/>
            <a:ext cx="289161" cy="5256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7120686" y="3982672"/>
            <a:ext cx="13375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8</a:t>
            </a:r>
          </a:p>
        </p:txBody>
      </p:sp>
      <p:sp>
        <p:nvSpPr>
          <p:cNvPr id="31" name="Line 118"/>
          <p:cNvSpPr>
            <a:spLocks noChangeShapeType="1"/>
          </p:cNvSpPr>
          <p:nvPr/>
        </p:nvSpPr>
        <p:spPr bwMode="auto">
          <a:xfrm flipV="1">
            <a:off x="8395514" y="2671335"/>
            <a:ext cx="0" cy="1711447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32" name="Line 118"/>
          <p:cNvSpPr>
            <a:spLocks noChangeShapeType="1"/>
          </p:cNvSpPr>
          <p:nvPr/>
        </p:nvSpPr>
        <p:spPr bwMode="auto">
          <a:xfrm flipH="1" flipV="1">
            <a:off x="2918837" y="2671335"/>
            <a:ext cx="5453572" cy="0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33" name="Line 118"/>
          <p:cNvSpPr>
            <a:spLocks noChangeShapeType="1"/>
          </p:cNvSpPr>
          <p:nvPr/>
        </p:nvSpPr>
        <p:spPr bwMode="auto">
          <a:xfrm flipH="1">
            <a:off x="2918837" y="2671335"/>
            <a:ext cx="2" cy="1411578"/>
          </a:xfrm>
          <a:prstGeom prst="line">
            <a:avLst/>
          </a:prstGeom>
          <a:noFill/>
          <a:ln w="15875">
            <a:solidFill>
              <a:schemeClr val="tx1"/>
            </a:solidFill>
            <a:round/>
            <a:headEnd type="none" w="med" len="med"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5400"/>
          </a:p>
        </p:txBody>
      </p:sp>
      <p:sp>
        <p:nvSpPr>
          <p:cNvPr id="35" name="TextBox 34"/>
          <p:cNvSpPr txBox="1"/>
          <p:nvPr/>
        </p:nvSpPr>
        <p:spPr>
          <a:xfrm rot="2544441">
            <a:off x="4413779" y="1576563"/>
            <a:ext cx="16526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New Value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612914" y="228600"/>
            <a:ext cx="2501641" cy="944879"/>
          </a:xfrm>
          <a:prstGeom prst="rect">
            <a:avLst/>
          </a:prstGeom>
          <a:solidFill>
            <a:schemeClr val="accent6">
              <a:lumMod val="20000"/>
              <a:lumOff val="80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005895" y="3599695"/>
            <a:ext cx="2223706" cy="1311940"/>
          </a:xfrm>
          <a:prstGeom prst="rect">
            <a:avLst/>
          </a:prstGeom>
          <a:solidFill>
            <a:schemeClr val="accent6">
              <a:lumMod val="20000"/>
              <a:lumOff val="80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042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1FE6E183-F87C-4771-9A16-BF7E0BC384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2381250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0826E47E-9F49-82B5-09BF-8EEB58AFE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266950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11F67208-68B9-25E8-D008-1E3BDF2070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2701925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4101" name="AutoShape 11">
            <a:extLst>
              <a:ext uri="{FF2B5EF4-FFF2-40B4-BE49-F238E27FC236}">
                <a16:creationId xmlns:a16="http://schemas.microsoft.com/office/drawing/2014/main" id="{7F01FFDE-F8B7-3DC0-989F-84D0D5B716AD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1057276" y="2362200"/>
            <a:ext cx="614362" cy="192087"/>
          </a:xfrm>
          <a:custGeom>
            <a:avLst/>
            <a:gdLst>
              <a:gd name="T0" fmla="*/ 2147483646 w 21600"/>
              <a:gd name="T1" fmla="*/ 67546486 h 21600"/>
              <a:gd name="T2" fmla="*/ 2147483646 w 21600"/>
              <a:gd name="T3" fmla="*/ 135092342 h 21600"/>
              <a:gd name="T4" fmla="*/ 1767033275 w 21600"/>
              <a:gd name="T5" fmla="*/ 6754648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Line 12">
            <a:extLst>
              <a:ext uri="{FF2B5EF4-FFF2-40B4-BE49-F238E27FC236}">
                <a16:creationId xmlns:a16="http://schemas.microsoft.com/office/drawing/2014/main" id="{86B32111-A823-4B23-2FAA-899912F2B6E0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0500" y="2459038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Line 13">
            <a:extLst>
              <a:ext uri="{FF2B5EF4-FFF2-40B4-BE49-F238E27FC236}">
                <a16:creationId xmlns:a16="http://schemas.microsoft.com/office/drawing/2014/main" id="{6967D875-84A0-8D4F-DBBC-93ECDC4CAE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98600" y="23812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Text Box 14">
            <a:extLst>
              <a:ext uri="{FF2B5EF4-FFF2-40B4-BE49-F238E27FC236}">
                <a16:creationId xmlns:a16="http://schemas.microsoft.com/office/drawing/2014/main" id="{CD292D51-F65F-E4D2-4E55-32517BAB7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4300" y="22288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cxnSp>
        <p:nvCxnSpPr>
          <p:cNvPr id="4105" name="AutoShape 15">
            <a:extLst>
              <a:ext uri="{FF2B5EF4-FFF2-40B4-BE49-F238E27FC236}">
                <a16:creationId xmlns:a16="http://schemas.microsoft.com/office/drawing/2014/main" id="{AEAE274B-00E1-3476-DE4F-0E224E4BF323}"/>
              </a:ext>
            </a:extLst>
          </p:cNvPr>
          <p:cNvCxnSpPr>
            <a:cxnSpLocks noChangeShapeType="1"/>
            <a:stCxn id="4098" idx="3"/>
          </p:cNvCxnSpPr>
          <p:nvPr/>
        </p:nvCxnSpPr>
        <p:spPr bwMode="auto">
          <a:xfrm flipV="1">
            <a:off x="768350" y="2611438"/>
            <a:ext cx="500063" cy="134937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6" name="Line 16">
            <a:extLst>
              <a:ext uri="{FF2B5EF4-FFF2-40B4-BE49-F238E27FC236}">
                <a16:creationId xmlns:a16="http://schemas.microsoft.com/office/drawing/2014/main" id="{9AC9E545-3A26-272F-0195-21A39A8890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238" y="2687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17">
            <a:extLst>
              <a:ext uri="{FF2B5EF4-FFF2-40B4-BE49-F238E27FC236}">
                <a16:creationId xmlns:a16="http://schemas.microsoft.com/office/drawing/2014/main" id="{AC92AC14-FB46-B971-2956-5801DE1F9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535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08" name="Text Box 18">
            <a:extLst>
              <a:ext uri="{FF2B5EF4-FFF2-40B4-BE49-F238E27FC236}">
                <a16:creationId xmlns:a16="http://schemas.microsoft.com/office/drawing/2014/main" id="{5772BF5D-C751-DCF9-279C-1CFA9B218F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343150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4109" name="Text Box 19">
            <a:extLst>
              <a:ext uri="{FF2B5EF4-FFF2-40B4-BE49-F238E27FC236}">
                <a16:creationId xmlns:a16="http://schemas.microsoft.com/office/drawing/2014/main" id="{DD103104-6547-A965-9A3B-825F7D2FB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149600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4110" name="Text Box 20">
            <a:extLst>
              <a:ext uri="{FF2B5EF4-FFF2-40B4-BE49-F238E27FC236}">
                <a16:creationId xmlns:a16="http://schemas.microsoft.com/office/drawing/2014/main" id="{76426996-6792-862F-5D24-55265CAAA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3149600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4111" name="Line 21">
            <a:extLst>
              <a:ext uri="{FF2B5EF4-FFF2-40B4-BE49-F238E27FC236}">
                <a16:creationId xmlns:a16="http://schemas.microsoft.com/office/drawing/2014/main" id="{00F7C3E5-00EC-FE18-D0B6-0780CC19BF2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22">
            <a:extLst>
              <a:ext uri="{FF2B5EF4-FFF2-40B4-BE49-F238E27FC236}">
                <a16:creationId xmlns:a16="http://schemas.microsoft.com/office/drawing/2014/main" id="{BE55565D-9517-92DB-3FA8-450EB6E4A0B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23">
            <a:extLst>
              <a:ext uri="{FF2B5EF4-FFF2-40B4-BE49-F238E27FC236}">
                <a16:creationId xmlns:a16="http://schemas.microsoft.com/office/drawing/2014/main" id="{D6D44310-475E-62D3-CCAB-14AA248F0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882775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4114" name="Text Box 24">
            <a:extLst>
              <a:ext uri="{FF2B5EF4-FFF2-40B4-BE49-F238E27FC236}">
                <a16:creationId xmlns:a16="http://schemas.microsoft.com/office/drawing/2014/main" id="{737113FA-1C83-C8B8-DCC3-7D2FE4692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1882775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4115" name="Line 25">
            <a:extLst>
              <a:ext uri="{FF2B5EF4-FFF2-40B4-BE49-F238E27FC236}">
                <a16:creationId xmlns:a16="http://schemas.microsoft.com/office/drawing/2014/main" id="{4399975E-FDFD-D4A1-E021-2B2C88BC8247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2713" y="20367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Text Box 26">
            <a:extLst>
              <a:ext uri="{FF2B5EF4-FFF2-40B4-BE49-F238E27FC236}">
                <a16:creationId xmlns:a16="http://schemas.microsoft.com/office/drawing/2014/main" id="{2C8ABA80-B011-6320-E02F-6C7CF95C0F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1844675"/>
            <a:ext cx="547688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AddrSel</a:t>
            </a:r>
          </a:p>
        </p:txBody>
      </p:sp>
      <p:sp>
        <p:nvSpPr>
          <p:cNvPr id="4117" name="Rectangle 27">
            <a:extLst>
              <a:ext uri="{FF2B5EF4-FFF2-40B4-BE49-F238E27FC236}">
                <a16:creationId xmlns:a16="http://schemas.microsoft.com/office/drawing/2014/main" id="{214C7A74-8735-0F82-D640-D7E330E78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1612900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18" name="Text Box 28">
            <a:extLst>
              <a:ext uri="{FF2B5EF4-FFF2-40B4-BE49-F238E27FC236}">
                <a16:creationId xmlns:a16="http://schemas.microsoft.com/office/drawing/2014/main" id="{107E718A-FD46-9068-8FB3-DBF2D1E12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22488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4119" name="Rectangle 29">
            <a:extLst>
              <a:ext uri="{FF2B5EF4-FFF2-40B4-BE49-F238E27FC236}">
                <a16:creationId xmlns:a16="http://schemas.microsoft.com/office/drawing/2014/main" id="{0A7FB493-FD38-F203-8B23-F6D42F5386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5488" y="3111500"/>
            <a:ext cx="192087" cy="61436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20" name="Text Box 30">
            <a:extLst>
              <a:ext uri="{FF2B5EF4-FFF2-40B4-BE49-F238E27FC236}">
                <a16:creationId xmlns:a16="http://schemas.microsoft.com/office/drawing/2014/main" id="{75A8C252-2DCC-729E-6D36-A6A59748D5BB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3127375" y="3327401"/>
            <a:ext cx="4143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MDR</a:t>
            </a:r>
          </a:p>
        </p:txBody>
      </p:sp>
      <p:cxnSp>
        <p:nvCxnSpPr>
          <p:cNvPr id="4121" name="AutoShape 31">
            <a:extLst>
              <a:ext uri="{FF2B5EF4-FFF2-40B4-BE49-F238E27FC236}">
                <a16:creationId xmlns:a16="http://schemas.microsoft.com/office/drawing/2014/main" id="{CABA7CF0-3683-6A07-181B-D4B0DA7060C4}"/>
              </a:ext>
            </a:extLst>
          </p:cNvPr>
          <p:cNvCxnSpPr>
            <a:cxnSpLocks noChangeShapeType="1"/>
            <a:stCxn id="4109" idx="3"/>
          </p:cNvCxnSpPr>
          <p:nvPr/>
        </p:nvCxnSpPr>
        <p:spPr bwMode="auto">
          <a:xfrm>
            <a:off x="2944813" y="3257550"/>
            <a:ext cx="336550" cy="1873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22" name="Line 33">
            <a:extLst>
              <a:ext uri="{FF2B5EF4-FFF2-40B4-BE49-F238E27FC236}">
                <a16:creationId xmlns:a16="http://schemas.microsoft.com/office/drawing/2014/main" id="{ADA0530B-47BB-B552-BEDF-7D3A387C761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1500" y="2228850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34">
            <a:extLst>
              <a:ext uri="{FF2B5EF4-FFF2-40B4-BE49-F238E27FC236}">
                <a16:creationId xmlns:a16="http://schemas.microsoft.com/office/drawing/2014/main" id="{23652B0B-A478-9A56-9837-031003352930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222885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35">
            <a:extLst>
              <a:ext uri="{FF2B5EF4-FFF2-40B4-BE49-F238E27FC236}">
                <a16:creationId xmlns:a16="http://schemas.microsoft.com/office/drawing/2014/main" id="{BB43C53D-D231-78DC-8F5A-25458A47D84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73400" y="29178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36">
            <a:extLst>
              <a:ext uri="{FF2B5EF4-FFF2-40B4-BE49-F238E27FC236}">
                <a16:creationId xmlns:a16="http://schemas.microsoft.com/office/drawing/2014/main" id="{64CB0B17-9C56-01D4-648F-82B30A6F8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00" y="27654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6" name="Rectangle 37">
            <a:extLst>
              <a:ext uri="{FF2B5EF4-FFF2-40B4-BE49-F238E27FC236}">
                <a16:creationId xmlns:a16="http://schemas.microsoft.com/office/drawing/2014/main" id="{62AB2116-7D77-B8AF-40BF-A194E34837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2125" y="1612900"/>
            <a:ext cx="1268413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27" name="AutoShape 38">
            <a:extLst>
              <a:ext uri="{FF2B5EF4-FFF2-40B4-BE49-F238E27FC236}">
                <a16:creationId xmlns:a16="http://schemas.microsoft.com/office/drawing/2014/main" id="{63992B04-2A2F-59E7-458C-5A20AF8F7DE1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3668712" y="16716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8" name="Line 39">
            <a:extLst>
              <a:ext uri="{FF2B5EF4-FFF2-40B4-BE49-F238E27FC236}">
                <a16:creationId xmlns:a16="http://schemas.microsoft.com/office/drawing/2014/main" id="{24F156E5-106D-5AEF-70EA-7CD4F8D76A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8" y="176847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Line 40">
            <a:extLst>
              <a:ext uri="{FF2B5EF4-FFF2-40B4-BE49-F238E27FC236}">
                <a16:creationId xmlns:a16="http://schemas.microsoft.com/office/drawing/2014/main" id="{235842DC-E77E-6647-D9A8-59FCBEAE35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Text Box 41">
            <a:extLst>
              <a:ext uri="{FF2B5EF4-FFF2-40B4-BE49-F238E27FC236}">
                <a16:creationId xmlns:a16="http://schemas.microsoft.com/office/drawing/2014/main" id="{E468E2BC-BEE0-DF4B-28E9-179B2789B0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31" name="Line 42">
            <a:extLst>
              <a:ext uri="{FF2B5EF4-FFF2-40B4-BE49-F238E27FC236}">
                <a16:creationId xmlns:a16="http://schemas.microsoft.com/office/drawing/2014/main" id="{B2E8C752-6304-8A44-EDF1-E1B2877FF0B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4150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2" name="Text Box 43">
            <a:extLst>
              <a:ext uri="{FF2B5EF4-FFF2-40B4-BE49-F238E27FC236}">
                <a16:creationId xmlns:a16="http://schemas.microsoft.com/office/drawing/2014/main" id="{D1DE67BF-4723-65BB-5D80-662F11EB2F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33" name="Line 44">
            <a:extLst>
              <a:ext uri="{FF2B5EF4-FFF2-40B4-BE49-F238E27FC236}">
                <a16:creationId xmlns:a16="http://schemas.microsoft.com/office/drawing/2014/main" id="{2A8D54D3-467F-011C-13FB-3A074B2D0B7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4" name="Line 45">
            <a:extLst>
              <a:ext uri="{FF2B5EF4-FFF2-40B4-BE49-F238E27FC236}">
                <a16:creationId xmlns:a16="http://schemas.microsoft.com/office/drawing/2014/main" id="{5A527E41-40EA-47C0-3B7A-0E4739064A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5" name="Line 46">
            <a:extLst>
              <a:ext uri="{FF2B5EF4-FFF2-40B4-BE49-F238E27FC236}">
                <a16:creationId xmlns:a16="http://schemas.microsoft.com/office/drawing/2014/main" id="{82E43F1F-B675-5338-28D9-8DE983AE67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95675" y="1728788"/>
            <a:ext cx="153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6" name="Line 47">
            <a:extLst>
              <a:ext uri="{FF2B5EF4-FFF2-40B4-BE49-F238E27FC236}">
                <a16:creationId xmlns:a16="http://schemas.microsoft.com/office/drawing/2014/main" id="{9C55A5D9-49CE-5CD5-2950-9831E6480994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5863" y="1958975"/>
            <a:ext cx="153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7" name="Text Box 48">
            <a:extLst>
              <a:ext uri="{FF2B5EF4-FFF2-40B4-BE49-F238E27FC236}">
                <a16:creationId xmlns:a16="http://schemas.microsoft.com/office/drawing/2014/main" id="{030BFB72-8F07-12E0-FA8A-664993E539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38" name="Line 49">
            <a:extLst>
              <a:ext uri="{FF2B5EF4-FFF2-40B4-BE49-F238E27FC236}">
                <a16:creationId xmlns:a16="http://schemas.microsoft.com/office/drawing/2014/main" id="{74AE4144-BB58-4DBB-40B5-BC712EFC5793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5" y="2228850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9" name="Line 50">
            <a:extLst>
              <a:ext uri="{FF2B5EF4-FFF2-40B4-BE49-F238E27FC236}">
                <a16:creationId xmlns:a16="http://schemas.microsoft.com/office/drawing/2014/main" id="{120A01E3-6650-4C43-97BD-81CBFDC943EC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26892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0" name="Line 51">
            <a:extLst>
              <a:ext uri="{FF2B5EF4-FFF2-40B4-BE49-F238E27FC236}">
                <a16:creationId xmlns:a16="http://schemas.microsoft.com/office/drawing/2014/main" id="{BE8388CD-2DFD-18D6-13C3-1E4EB812AC8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1766888"/>
            <a:ext cx="0" cy="922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1" name="Text Box 52">
            <a:extLst>
              <a:ext uri="{FF2B5EF4-FFF2-40B4-BE49-F238E27FC236}">
                <a16:creationId xmlns:a16="http://schemas.microsoft.com/office/drawing/2014/main" id="{EE69426D-1966-2705-1532-3C77AF81C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652588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reg1</a:t>
            </a:r>
          </a:p>
        </p:txBody>
      </p:sp>
      <p:sp>
        <p:nvSpPr>
          <p:cNvPr id="4142" name="Text Box 53">
            <a:extLst>
              <a:ext uri="{FF2B5EF4-FFF2-40B4-BE49-F238E27FC236}">
                <a16:creationId xmlns:a16="http://schemas.microsoft.com/office/drawing/2014/main" id="{8650B456-22C1-68F4-D342-E28F23F6D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112963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reg2</a:t>
            </a:r>
          </a:p>
        </p:txBody>
      </p:sp>
      <p:sp>
        <p:nvSpPr>
          <p:cNvPr id="4143" name="Text Box 54">
            <a:extLst>
              <a:ext uri="{FF2B5EF4-FFF2-40B4-BE49-F238E27FC236}">
                <a16:creationId xmlns:a16="http://schemas.microsoft.com/office/drawing/2014/main" id="{2C7E69AA-1CAB-64A4-C596-114745692B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573338"/>
            <a:ext cx="40481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regw</a:t>
            </a:r>
          </a:p>
        </p:txBody>
      </p:sp>
      <p:sp>
        <p:nvSpPr>
          <p:cNvPr id="4144" name="Line 55">
            <a:extLst>
              <a:ext uri="{FF2B5EF4-FFF2-40B4-BE49-F238E27FC236}">
                <a16:creationId xmlns:a16="http://schemas.microsoft.com/office/drawing/2014/main" id="{2D621DBA-570D-E739-4779-7A22FC5D9D7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7950" y="21494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5" name="Text Box 56">
            <a:extLst>
              <a:ext uri="{FF2B5EF4-FFF2-40B4-BE49-F238E27FC236}">
                <a16:creationId xmlns:a16="http://schemas.microsoft.com/office/drawing/2014/main" id="{4400F0B1-786F-C118-263A-966D9AC0C3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20367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46" name="Text Box 57">
            <a:extLst>
              <a:ext uri="{FF2B5EF4-FFF2-40B4-BE49-F238E27FC236}">
                <a16:creationId xmlns:a16="http://schemas.microsoft.com/office/drawing/2014/main" id="{02EF8F10-22E7-FC07-84FB-133542F0C1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2074863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IR5-4</a:t>
            </a:r>
          </a:p>
        </p:txBody>
      </p:sp>
      <p:sp>
        <p:nvSpPr>
          <p:cNvPr id="4147" name="Text Box 58">
            <a:extLst>
              <a:ext uri="{FF2B5EF4-FFF2-40B4-BE49-F238E27FC236}">
                <a16:creationId xmlns:a16="http://schemas.microsoft.com/office/drawing/2014/main" id="{4D862600-176A-8EF0-6C52-32BB146785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1344613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IR6-7</a:t>
            </a:r>
          </a:p>
        </p:txBody>
      </p:sp>
      <p:sp>
        <p:nvSpPr>
          <p:cNvPr id="4148" name="Line 59">
            <a:extLst>
              <a:ext uri="{FF2B5EF4-FFF2-40B4-BE49-F238E27FC236}">
                <a16:creationId xmlns:a16="http://schemas.microsoft.com/office/drawing/2014/main" id="{385F2193-C3A9-FFB1-F315-388C94258E6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17287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9" name="Line 60">
            <a:extLst>
              <a:ext uri="{FF2B5EF4-FFF2-40B4-BE49-F238E27FC236}">
                <a16:creationId xmlns:a16="http://schemas.microsoft.com/office/drawing/2014/main" id="{310E5E7B-D698-D689-6779-FB82F73A4A1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234473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0" name="Line 61">
            <a:extLst>
              <a:ext uri="{FF2B5EF4-FFF2-40B4-BE49-F238E27FC236}">
                <a16:creationId xmlns:a16="http://schemas.microsoft.com/office/drawing/2014/main" id="{4FF1E96D-9D64-98B0-340F-3902C54AF7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1651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1" name="Text Box 62">
            <a:extLst>
              <a:ext uri="{FF2B5EF4-FFF2-40B4-BE49-F238E27FC236}">
                <a16:creationId xmlns:a16="http://schemas.microsoft.com/office/drawing/2014/main" id="{43357507-6832-ECB2-5C80-1FBA877DC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14986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2" name="Line 63">
            <a:extLst>
              <a:ext uri="{FF2B5EF4-FFF2-40B4-BE49-F238E27FC236}">
                <a16:creationId xmlns:a16="http://schemas.microsoft.com/office/drawing/2014/main" id="{B878BC46-47C4-98FF-A677-D36E8F3E33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226536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3" name="Text Box 64">
            <a:extLst>
              <a:ext uri="{FF2B5EF4-FFF2-40B4-BE49-F238E27FC236}">
                <a16:creationId xmlns:a16="http://schemas.microsoft.com/office/drawing/2014/main" id="{58F5577A-5008-5FCF-93FA-24AFADBE5A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21129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4" name="Rectangle 65">
            <a:extLst>
              <a:ext uri="{FF2B5EF4-FFF2-40B4-BE49-F238E27FC236}">
                <a16:creationId xmlns:a16="http://schemas.microsoft.com/office/drawing/2014/main" id="{7EEA4FB7-035F-5BF6-5FD7-F00C6D8D3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1460500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5" name="Text Box 66">
            <a:extLst>
              <a:ext uri="{FF2B5EF4-FFF2-40B4-BE49-F238E27FC236}">
                <a16:creationId xmlns:a16="http://schemas.microsoft.com/office/drawing/2014/main" id="{5D46DF58-7444-7CEB-A7E1-CF9F162AD2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1240" y="1612900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156" name="Rectangle 67">
            <a:extLst>
              <a:ext uri="{FF2B5EF4-FFF2-40B4-BE49-F238E27FC236}">
                <a16:creationId xmlns:a16="http://schemas.microsoft.com/office/drawing/2014/main" id="{AFDC3B0B-27F4-B5B0-8EB9-AE52338137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2112963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7" name="Text Box 68">
            <a:extLst>
              <a:ext uri="{FF2B5EF4-FFF2-40B4-BE49-F238E27FC236}">
                <a16:creationId xmlns:a16="http://schemas.microsoft.com/office/drawing/2014/main" id="{91148636-C571-A5BE-E979-119013119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828" y="2265363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158" name="AutoShape 69">
            <a:extLst>
              <a:ext uri="{FF2B5EF4-FFF2-40B4-BE49-F238E27FC236}">
                <a16:creationId xmlns:a16="http://schemas.microsoft.com/office/drawing/2014/main" id="{B6F57996-D104-1DF8-95A5-3D7BC7555436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6243637" y="14430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9" name="Line 70">
            <a:extLst>
              <a:ext uri="{FF2B5EF4-FFF2-40B4-BE49-F238E27FC236}">
                <a16:creationId xmlns:a16="http://schemas.microsoft.com/office/drawing/2014/main" id="{0C03E42A-4562-9F49-F810-00FD62D5BD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6863" y="1539875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0" name="Line 71">
            <a:extLst>
              <a:ext uri="{FF2B5EF4-FFF2-40B4-BE49-F238E27FC236}">
                <a16:creationId xmlns:a16="http://schemas.microsoft.com/office/drawing/2014/main" id="{E2B9036E-62CE-412E-9B2B-3C4D824CE7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4963" y="14620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1" name="Text Box 72">
            <a:extLst>
              <a:ext uri="{FF2B5EF4-FFF2-40B4-BE49-F238E27FC236}">
                <a16:creationId xmlns:a16="http://schemas.microsoft.com/office/drawing/2014/main" id="{90EBDA98-ED4C-3FDC-5C7A-2D41FFED4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0663" y="13096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62" name="Line 73">
            <a:extLst>
              <a:ext uri="{FF2B5EF4-FFF2-40B4-BE49-F238E27FC236}">
                <a16:creationId xmlns:a16="http://schemas.microsoft.com/office/drawing/2014/main" id="{DCBE207D-9A93-F62A-B05B-6D166B06698E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9075" y="11176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3" name="Text Box 74">
            <a:extLst>
              <a:ext uri="{FF2B5EF4-FFF2-40B4-BE49-F238E27FC236}">
                <a16:creationId xmlns:a16="http://schemas.microsoft.com/office/drawing/2014/main" id="{7836EE79-8FB5-C137-CCB0-7095C2230D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2538" y="92551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ALU1</a:t>
            </a:r>
          </a:p>
        </p:txBody>
      </p:sp>
      <p:sp>
        <p:nvSpPr>
          <p:cNvPr id="4164" name="Line 75">
            <a:extLst>
              <a:ext uri="{FF2B5EF4-FFF2-40B4-BE49-F238E27FC236}">
                <a16:creationId xmlns:a16="http://schemas.microsoft.com/office/drawing/2014/main" id="{F23996A9-F706-134C-3CE2-01391BA8BF54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1730375"/>
            <a:ext cx="461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5" name="Line 76">
            <a:extLst>
              <a:ext uri="{FF2B5EF4-FFF2-40B4-BE49-F238E27FC236}">
                <a16:creationId xmlns:a16="http://schemas.microsoft.com/office/drawing/2014/main" id="{AEF6371D-201C-A4F8-2B5B-75AEE1E81E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3000" y="1690688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6" name="Text Box 77">
            <a:extLst>
              <a:ext uri="{FF2B5EF4-FFF2-40B4-BE49-F238E27FC236}">
                <a16:creationId xmlns:a16="http://schemas.microsoft.com/office/drawing/2014/main" id="{223C36B4-141D-D966-3DE8-9F839DDF9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67" name="Line 78">
            <a:extLst>
              <a:ext uri="{FF2B5EF4-FFF2-40B4-BE49-F238E27FC236}">
                <a16:creationId xmlns:a16="http://schemas.microsoft.com/office/drawing/2014/main" id="{319A7D15-C2A4-F86A-4786-D8FE7C7F529F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3462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8" name="Line 79">
            <a:extLst>
              <a:ext uri="{FF2B5EF4-FFF2-40B4-BE49-F238E27FC236}">
                <a16:creationId xmlns:a16="http://schemas.microsoft.com/office/drawing/2014/main" id="{63F091D1-4930-1754-A13C-EBF1A28553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8225" y="1114425"/>
            <a:ext cx="0" cy="1497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9" name="Line 80">
            <a:extLst>
              <a:ext uri="{FF2B5EF4-FFF2-40B4-BE49-F238E27FC236}">
                <a16:creationId xmlns:a16="http://schemas.microsoft.com/office/drawing/2014/main" id="{0671AC92-C387-8A4E-208F-DAF612906185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8225" y="1114425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0" name="Line 81">
            <a:extLst>
              <a:ext uri="{FF2B5EF4-FFF2-40B4-BE49-F238E27FC236}">
                <a16:creationId xmlns:a16="http://schemas.microsoft.com/office/drawing/2014/main" id="{729B0FE6-0977-EEF6-D135-AFD882E5E89B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116013"/>
            <a:ext cx="0" cy="23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1" name="Line 82">
            <a:extLst>
              <a:ext uri="{FF2B5EF4-FFF2-40B4-BE49-F238E27FC236}">
                <a16:creationId xmlns:a16="http://schemas.microsoft.com/office/drawing/2014/main" id="{F7697AD5-F728-85E2-70E8-13B4292D2C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68413" y="1036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2" name="Text Box 83">
            <a:extLst>
              <a:ext uri="{FF2B5EF4-FFF2-40B4-BE49-F238E27FC236}">
                <a16:creationId xmlns:a16="http://schemas.microsoft.com/office/drawing/2014/main" id="{01A9A7E2-F1EE-D927-1D50-53BD6AA5FF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884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73" name="AutoShape 84">
            <a:extLst>
              <a:ext uri="{FF2B5EF4-FFF2-40B4-BE49-F238E27FC236}">
                <a16:creationId xmlns:a16="http://schemas.microsoft.com/office/drawing/2014/main" id="{06505348-8633-1A97-44C7-FE38ADB2908B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5782469" y="2863056"/>
            <a:ext cx="1727200" cy="306388"/>
          </a:xfrm>
          <a:custGeom>
            <a:avLst/>
            <a:gdLst>
              <a:gd name="T0" fmla="*/ 2147483646 w 21600"/>
              <a:gd name="T1" fmla="*/ 437215676 h 21600"/>
              <a:gd name="T2" fmla="*/ 2147483646 w 21600"/>
              <a:gd name="T3" fmla="*/ 874431352 h 21600"/>
              <a:gd name="T4" fmla="*/ 2147483646 w 21600"/>
              <a:gd name="T5" fmla="*/ 43721567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4" name="Line 85">
            <a:extLst>
              <a:ext uri="{FF2B5EF4-FFF2-40B4-BE49-F238E27FC236}">
                <a16:creationId xmlns:a16="http://schemas.microsoft.com/office/drawing/2014/main" id="{8A813C35-0CB7-2EF9-1023-FC1ED164751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85025" y="2806700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5" name="Line 86">
            <a:extLst>
              <a:ext uri="{FF2B5EF4-FFF2-40B4-BE49-F238E27FC236}">
                <a16:creationId xmlns:a16="http://schemas.microsoft.com/office/drawing/2014/main" id="{68EC8CE4-43E0-3ABB-DF56-42A3DB87DEF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6" name="Text Box 87">
            <a:extLst>
              <a:ext uri="{FF2B5EF4-FFF2-40B4-BE49-F238E27FC236}">
                <a16:creationId xmlns:a16="http://schemas.microsoft.com/office/drawing/2014/main" id="{B3C17CF8-C092-E98A-B6E3-A7F1A48AC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77" name="Line 88">
            <a:extLst>
              <a:ext uri="{FF2B5EF4-FFF2-40B4-BE49-F238E27FC236}">
                <a16:creationId xmlns:a16="http://schemas.microsoft.com/office/drawing/2014/main" id="{90C86486-B4B2-8FC3-DDC9-E04A4152D0C5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7175" y="207645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8" name="Text Box 89">
            <a:extLst>
              <a:ext uri="{FF2B5EF4-FFF2-40B4-BE49-F238E27FC236}">
                <a16:creationId xmlns:a16="http://schemas.microsoft.com/office/drawing/2014/main" id="{434D4555-87E6-C0BE-3EFB-FBA664BAF9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188436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ALU2</a:t>
            </a:r>
          </a:p>
        </p:txBody>
      </p:sp>
      <p:sp>
        <p:nvSpPr>
          <p:cNvPr id="4179" name="Line 90">
            <a:extLst>
              <a:ext uri="{FF2B5EF4-FFF2-40B4-BE49-F238E27FC236}">
                <a16:creationId xmlns:a16="http://schemas.microsoft.com/office/drawing/2014/main" id="{05AD8701-F6D3-9908-8E02-C67D415119F7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2382838"/>
            <a:ext cx="500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0" name="Line 91">
            <a:extLst>
              <a:ext uri="{FF2B5EF4-FFF2-40B4-BE49-F238E27FC236}">
                <a16:creationId xmlns:a16="http://schemas.microsoft.com/office/drawing/2014/main" id="{177ED0E2-6AF7-9C37-D0B5-58AC161996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61100" y="23050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1" name="Text Box 92">
            <a:extLst>
              <a:ext uri="{FF2B5EF4-FFF2-40B4-BE49-F238E27FC236}">
                <a16:creationId xmlns:a16="http://schemas.microsoft.com/office/drawing/2014/main" id="{F43BB194-B8CA-ECDB-98E5-20464E5968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1526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82" name="Line 93">
            <a:extLst>
              <a:ext uri="{FF2B5EF4-FFF2-40B4-BE49-F238E27FC236}">
                <a16:creationId xmlns:a16="http://schemas.microsoft.com/office/drawing/2014/main" id="{1C0B5D15-C2A6-8BD0-050C-D9386F6439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25863" y="18811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3" name="Text Box 94">
            <a:extLst>
              <a:ext uri="{FF2B5EF4-FFF2-40B4-BE49-F238E27FC236}">
                <a16:creationId xmlns:a16="http://schemas.microsoft.com/office/drawing/2014/main" id="{746F701D-1F0B-B46D-3766-C471707EE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663" y="1728788"/>
            <a:ext cx="203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84" name="Line 96">
            <a:extLst>
              <a:ext uri="{FF2B5EF4-FFF2-40B4-BE49-F238E27FC236}">
                <a16:creationId xmlns:a16="http://schemas.microsoft.com/office/drawing/2014/main" id="{C332344E-4665-2C5F-F6E9-6EBB9498134C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2728913"/>
            <a:ext cx="26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5" name="Line 97">
            <a:extLst>
              <a:ext uri="{FF2B5EF4-FFF2-40B4-BE49-F238E27FC236}">
                <a16:creationId xmlns:a16="http://schemas.microsoft.com/office/drawing/2014/main" id="{708DE96A-E017-8E7F-0174-53E1E35432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61100" y="26511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6" name="Text Box 98">
            <a:extLst>
              <a:ext uri="{FF2B5EF4-FFF2-40B4-BE49-F238E27FC236}">
                <a16:creationId xmlns:a16="http://schemas.microsoft.com/office/drawing/2014/main" id="{97FD8BD2-5E26-2CA4-7D5A-CC44F13C8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5368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87" name="Text Box 99">
            <a:extLst>
              <a:ext uri="{FF2B5EF4-FFF2-40B4-BE49-F238E27FC236}">
                <a16:creationId xmlns:a16="http://schemas.microsoft.com/office/drawing/2014/main" id="{CFF4CB79-B591-2E9E-742F-3DBF512A6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0600" y="26130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88" name="Rectangle 100">
            <a:extLst>
              <a:ext uri="{FF2B5EF4-FFF2-40B4-BE49-F238E27FC236}">
                <a16:creationId xmlns:a16="http://schemas.microsoft.com/office/drawing/2014/main" id="{6CD67795-DC1A-9D15-C55F-EE022BA1D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088" y="2919413"/>
            <a:ext cx="190500" cy="268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SE</a:t>
            </a:r>
          </a:p>
        </p:txBody>
      </p:sp>
      <p:sp>
        <p:nvSpPr>
          <p:cNvPr id="4189" name="Line 101">
            <a:extLst>
              <a:ext uri="{FF2B5EF4-FFF2-40B4-BE49-F238E27FC236}">
                <a16:creationId xmlns:a16="http://schemas.microsoft.com/office/drawing/2014/main" id="{D1E3A467-6066-F20C-9BF9-CC5796B71D5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6175" y="3073400"/>
            <a:ext cx="153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0" name="Line 102">
            <a:extLst>
              <a:ext uri="{FF2B5EF4-FFF2-40B4-BE49-F238E27FC236}">
                <a16:creationId xmlns:a16="http://schemas.microsoft.com/office/drawing/2014/main" id="{DDA2B926-D60E-051D-D02D-929503963EC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00663" y="2995613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1" name="Text Box 103">
            <a:extLst>
              <a:ext uri="{FF2B5EF4-FFF2-40B4-BE49-F238E27FC236}">
                <a16:creationId xmlns:a16="http://schemas.microsoft.com/office/drawing/2014/main" id="{ED268D66-2097-0D8F-2968-8814788B4E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8813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92" name="Line 104">
            <a:extLst>
              <a:ext uri="{FF2B5EF4-FFF2-40B4-BE49-F238E27FC236}">
                <a16:creationId xmlns:a16="http://schemas.microsoft.com/office/drawing/2014/main" id="{CF442F95-3672-6600-FBD3-97F41B3F0CA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073400"/>
            <a:ext cx="99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3" name="Line 105">
            <a:extLst>
              <a:ext uri="{FF2B5EF4-FFF2-40B4-BE49-F238E27FC236}">
                <a16:creationId xmlns:a16="http://schemas.microsoft.com/office/drawing/2014/main" id="{5FA2A9CA-2927-213F-6448-BF0742E3F4C5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2228850"/>
            <a:ext cx="0" cy="844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4" name="Text Box 106">
            <a:extLst>
              <a:ext uri="{FF2B5EF4-FFF2-40B4-BE49-F238E27FC236}">
                <a16:creationId xmlns:a16="http://schemas.microsoft.com/office/drawing/2014/main" id="{F015455F-366D-65CD-26E2-EA0320386A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463" y="2890838"/>
            <a:ext cx="4381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Imm4</a:t>
            </a:r>
          </a:p>
        </p:txBody>
      </p:sp>
      <p:sp>
        <p:nvSpPr>
          <p:cNvPr id="4195" name="Rectangle 107">
            <a:extLst>
              <a:ext uri="{FF2B5EF4-FFF2-40B4-BE49-F238E27FC236}">
                <a16:creationId xmlns:a16="http://schemas.microsoft.com/office/drawing/2014/main" id="{F6338652-6FDB-52A3-99CF-37CB8A907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088" y="3227388"/>
            <a:ext cx="190500" cy="268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ZE</a:t>
            </a:r>
          </a:p>
        </p:txBody>
      </p:sp>
      <p:sp>
        <p:nvSpPr>
          <p:cNvPr id="4196" name="Line 108">
            <a:extLst>
              <a:ext uri="{FF2B5EF4-FFF2-40B4-BE49-F238E27FC236}">
                <a16:creationId xmlns:a16="http://schemas.microsoft.com/office/drawing/2014/main" id="{EBC00627-FC76-829A-4912-BF2EA9C8A55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6175" y="3379788"/>
            <a:ext cx="153670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7" name="Line 109">
            <a:extLst>
              <a:ext uri="{FF2B5EF4-FFF2-40B4-BE49-F238E27FC236}">
                <a16:creationId xmlns:a16="http://schemas.microsoft.com/office/drawing/2014/main" id="{874A4DAB-CDE5-6FB5-3C2B-175DAD3C25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00663" y="3340100"/>
            <a:ext cx="77787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" name="Text Box 110">
            <a:extLst>
              <a:ext uri="{FF2B5EF4-FFF2-40B4-BE49-F238E27FC236}">
                <a16:creationId xmlns:a16="http://schemas.microsoft.com/office/drawing/2014/main" id="{2EB9E996-1DCC-DE32-B7A1-48F2EB669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31877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99" name="Line 111">
            <a:extLst>
              <a:ext uri="{FF2B5EF4-FFF2-40B4-BE49-F238E27FC236}">
                <a16:creationId xmlns:a16="http://schemas.microsoft.com/office/drawing/2014/main" id="{ABDCE446-3367-7415-07BF-629D81D9E0F9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379788"/>
            <a:ext cx="99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" name="Text Box 112">
            <a:extLst>
              <a:ext uri="{FF2B5EF4-FFF2-40B4-BE49-F238E27FC236}">
                <a16:creationId xmlns:a16="http://schemas.microsoft.com/office/drawing/2014/main" id="{948A3D4B-BD32-C1FE-D7DE-222FEA66C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463" y="3197225"/>
            <a:ext cx="438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Imm5</a:t>
            </a:r>
          </a:p>
        </p:txBody>
      </p:sp>
      <p:sp>
        <p:nvSpPr>
          <p:cNvPr id="4201" name="Line 113">
            <a:extLst>
              <a:ext uri="{FF2B5EF4-FFF2-40B4-BE49-F238E27FC236}">
                <a16:creationId xmlns:a16="http://schemas.microsoft.com/office/drawing/2014/main" id="{153793ED-180A-90A6-6033-CE60412A4E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073400"/>
            <a:ext cx="0" cy="306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2" name="Line 114">
            <a:extLst>
              <a:ext uri="{FF2B5EF4-FFF2-40B4-BE49-F238E27FC236}">
                <a16:creationId xmlns:a16="http://schemas.microsoft.com/office/drawing/2014/main" id="{F9F9B8CB-B6E9-70BF-5B5A-34FDA01B01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6425" y="29956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3" name="Text Box 115">
            <a:extLst>
              <a:ext uri="{FF2B5EF4-FFF2-40B4-BE49-F238E27FC236}">
                <a16:creationId xmlns:a16="http://schemas.microsoft.com/office/drawing/2014/main" id="{282E003B-4140-776E-E3C9-A0F373CD8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25" y="28813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204" name="Line 116">
            <a:extLst>
              <a:ext uri="{FF2B5EF4-FFF2-40B4-BE49-F238E27FC236}">
                <a16:creationId xmlns:a16="http://schemas.microsoft.com/office/drawing/2014/main" id="{EB1CA965-2BA8-C201-EADF-FE17F70CC4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6425" y="3302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5" name="Text Box 117">
            <a:extLst>
              <a:ext uri="{FF2B5EF4-FFF2-40B4-BE49-F238E27FC236}">
                <a16:creationId xmlns:a16="http://schemas.microsoft.com/office/drawing/2014/main" id="{4EA5CA1A-46B5-7AC5-F252-0C2B138BC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25" y="31877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206" name="Text Box 118">
            <a:extLst>
              <a:ext uri="{FF2B5EF4-FFF2-40B4-BE49-F238E27FC236}">
                <a16:creationId xmlns:a16="http://schemas.microsoft.com/office/drawing/2014/main" id="{456491F9-9D5E-BC84-EC05-4821EEBA5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161290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data1</a:t>
            </a:r>
          </a:p>
        </p:txBody>
      </p:sp>
      <p:sp>
        <p:nvSpPr>
          <p:cNvPr id="4207" name="Text Box 119">
            <a:extLst>
              <a:ext uri="{FF2B5EF4-FFF2-40B4-BE49-F238E27FC236}">
                <a16:creationId xmlns:a16="http://schemas.microsoft.com/office/drawing/2014/main" id="{4E2EE5D2-381D-DB4C-A0C6-18B1CB979B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22885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data2</a:t>
            </a:r>
          </a:p>
        </p:txBody>
      </p:sp>
      <p:sp>
        <p:nvSpPr>
          <p:cNvPr id="4208" name="Text Box 120">
            <a:extLst>
              <a:ext uri="{FF2B5EF4-FFF2-40B4-BE49-F238E27FC236}">
                <a16:creationId xmlns:a16="http://schemas.microsoft.com/office/drawing/2014/main" id="{4A51067C-3AE8-A8E0-D0E9-52ECA4413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573338"/>
            <a:ext cx="457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dataw</a:t>
            </a:r>
          </a:p>
        </p:txBody>
      </p:sp>
      <p:sp>
        <p:nvSpPr>
          <p:cNvPr id="4209" name="Line 121">
            <a:extLst>
              <a:ext uri="{FF2B5EF4-FFF2-40B4-BE49-F238E27FC236}">
                <a16:creationId xmlns:a16="http://schemas.microsoft.com/office/drawing/2014/main" id="{7BC16778-4394-EB3F-C1AC-001BAAB25D8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70538" y="268922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" name="Line 122">
            <a:extLst>
              <a:ext uri="{FF2B5EF4-FFF2-40B4-BE49-F238E27FC236}">
                <a16:creationId xmlns:a16="http://schemas.microsoft.com/office/drawing/2014/main" id="{99BB5059-5646-A541-A9A0-28ABEEAB4D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84838" y="26114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1" name="Text Box 123">
            <a:extLst>
              <a:ext uri="{FF2B5EF4-FFF2-40B4-BE49-F238E27FC236}">
                <a16:creationId xmlns:a16="http://schemas.microsoft.com/office/drawing/2014/main" id="{52453DAA-3403-0332-A0E3-D673AEA7B1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538" y="24590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12" name="Line 124">
            <a:extLst>
              <a:ext uri="{FF2B5EF4-FFF2-40B4-BE49-F238E27FC236}">
                <a16:creationId xmlns:a16="http://schemas.microsoft.com/office/drawing/2014/main" id="{328D26A7-7782-A75C-87EC-B024D587982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725" y="2689225"/>
            <a:ext cx="0" cy="998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3" name="Freeform 125">
            <a:extLst>
              <a:ext uri="{FF2B5EF4-FFF2-40B4-BE49-F238E27FC236}">
                <a16:creationId xmlns:a16="http://schemas.microsoft.com/office/drawing/2014/main" id="{80A9163D-B767-8406-37CD-05137CC08AAD}"/>
              </a:ext>
            </a:extLst>
          </p:cNvPr>
          <p:cNvSpPr>
            <a:spLocks/>
          </p:cNvSpPr>
          <p:nvPr/>
        </p:nvSpPr>
        <p:spPr bwMode="auto">
          <a:xfrm>
            <a:off x="7415213" y="1231900"/>
            <a:ext cx="766762" cy="1881188"/>
          </a:xfrm>
          <a:custGeom>
            <a:avLst/>
            <a:gdLst>
              <a:gd name="T0" fmla="*/ 0 w 483"/>
              <a:gd name="T1" fmla="*/ 0 h 1185"/>
              <a:gd name="T2" fmla="*/ 0 w 483"/>
              <a:gd name="T3" fmla="*/ 2147483646 h 1185"/>
              <a:gd name="T4" fmla="*/ 2147483646 w 483"/>
              <a:gd name="T5" fmla="*/ 2147483646 h 1185"/>
              <a:gd name="T6" fmla="*/ 0 w 483"/>
              <a:gd name="T7" fmla="*/ 2147483646 h 1185"/>
              <a:gd name="T8" fmla="*/ 0 w 483"/>
              <a:gd name="T9" fmla="*/ 2147483646 h 1185"/>
              <a:gd name="T10" fmla="*/ 2147483646 w 483"/>
              <a:gd name="T11" fmla="*/ 2147483646 h 1185"/>
              <a:gd name="T12" fmla="*/ 2147483646 w 483"/>
              <a:gd name="T13" fmla="*/ 2147483646 h 1185"/>
              <a:gd name="T14" fmla="*/ 0 w 483"/>
              <a:gd name="T15" fmla="*/ 0 h 11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3"/>
              <a:gd name="T25" fmla="*/ 0 h 1185"/>
              <a:gd name="T26" fmla="*/ 483 w 483"/>
              <a:gd name="T27" fmla="*/ 1185 h 11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3" h="1185">
                <a:moveTo>
                  <a:pt x="0" y="0"/>
                </a:moveTo>
                <a:lnTo>
                  <a:pt x="0" y="411"/>
                </a:lnTo>
                <a:lnTo>
                  <a:pt x="217" y="581"/>
                </a:lnTo>
                <a:lnTo>
                  <a:pt x="0" y="774"/>
                </a:lnTo>
                <a:lnTo>
                  <a:pt x="0" y="1185"/>
                </a:lnTo>
                <a:lnTo>
                  <a:pt x="483" y="847"/>
                </a:lnTo>
                <a:lnTo>
                  <a:pt x="483" y="29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4" name="Line 126">
            <a:extLst>
              <a:ext uri="{FF2B5EF4-FFF2-40B4-BE49-F238E27FC236}">
                <a16:creationId xmlns:a16="http://schemas.microsoft.com/office/drawing/2014/main" id="{70126687-EB57-8BD3-2BB0-19417AAF3085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9263" y="2881313"/>
            <a:ext cx="385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5" name="Line 127">
            <a:extLst>
              <a:ext uri="{FF2B5EF4-FFF2-40B4-BE49-F238E27FC236}">
                <a16:creationId xmlns:a16="http://schemas.microsoft.com/office/drawing/2014/main" id="{C9AC193E-EB97-3682-4DAB-ACF6E44292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83438" y="2806700"/>
            <a:ext cx="1587" cy="74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6" name="Line 128">
            <a:extLst>
              <a:ext uri="{FF2B5EF4-FFF2-40B4-BE49-F238E27FC236}">
                <a16:creationId xmlns:a16="http://schemas.microsoft.com/office/drawing/2014/main" id="{B8F2B4C5-E058-2C9E-AF81-8656F5DE1A44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7" name="Line 129">
            <a:extLst>
              <a:ext uri="{FF2B5EF4-FFF2-40B4-BE49-F238E27FC236}">
                <a16:creationId xmlns:a16="http://schemas.microsoft.com/office/drawing/2014/main" id="{1107C1C4-C179-0CF6-F77A-9ED8F3C139A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0" cy="1114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8" name="Line 130">
            <a:extLst>
              <a:ext uri="{FF2B5EF4-FFF2-40B4-BE49-F238E27FC236}">
                <a16:creationId xmlns:a16="http://schemas.microsoft.com/office/drawing/2014/main" id="{DD0F8CC7-A96A-5D54-AC0F-94E88F3A2225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4379913"/>
            <a:ext cx="4686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9" name="Line 131">
            <a:extLst>
              <a:ext uri="{FF2B5EF4-FFF2-40B4-BE49-F238E27FC236}">
                <a16:creationId xmlns:a16="http://schemas.microsoft.com/office/drawing/2014/main" id="{24808869-F9CD-C834-B4A2-E8715BC54642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1730375"/>
            <a:ext cx="0" cy="2649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20" name="Line 133">
            <a:extLst>
              <a:ext uri="{FF2B5EF4-FFF2-40B4-BE49-F238E27FC236}">
                <a16:creationId xmlns:a16="http://schemas.microsoft.com/office/drawing/2014/main" id="{C8E7F49D-0B75-64AA-40D3-2EB39D607CB8}"/>
              </a:ext>
            </a:extLst>
          </p:cNvPr>
          <p:cNvSpPr>
            <a:spLocks noChangeShapeType="1"/>
          </p:cNvSpPr>
          <p:nvPr/>
        </p:nvSpPr>
        <p:spPr bwMode="auto">
          <a:xfrm>
            <a:off x="846138" y="2266950"/>
            <a:ext cx="422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21" name="Line 134">
            <a:extLst>
              <a:ext uri="{FF2B5EF4-FFF2-40B4-BE49-F238E27FC236}">
                <a16:creationId xmlns:a16="http://schemas.microsoft.com/office/drawing/2014/main" id="{DF9A5BEB-A0E4-5D62-7314-E0BF63E628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6138" y="654050"/>
            <a:ext cx="0" cy="161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22" name="Line 135">
            <a:extLst>
              <a:ext uri="{FF2B5EF4-FFF2-40B4-BE49-F238E27FC236}">
                <a16:creationId xmlns:a16="http://schemas.microsoft.com/office/drawing/2014/main" id="{8067A08A-71C7-71CD-39D9-E1DEDE891C5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46800" y="654050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23" name="Line 136">
            <a:extLst>
              <a:ext uri="{FF2B5EF4-FFF2-40B4-BE49-F238E27FC236}">
                <a16:creationId xmlns:a16="http://schemas.microsoft.com/office/drawing/2014/main" id="{89DC8E85-AE8F-D562-417B-F8E39E56DC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46138" y="654050"/>
            <a:ext cx="53006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24" name="Rectangle 138">
            <a:extLst>
              <a:ext uri="{FF2B5EF4-FFF2-40B4-BE49-F238E27FC236}">
                <a16:creationId xmlns:a16="http://schemas.microsoft.com/office/drawing/2014/main" id="{AF28F18C-E8E1-222D-D3F7-419C167BF0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163" y="1844675"/>
            <a:ext cx="192087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225" name="Line 139">
            <a:extLst>
              <a:ext uri="{FF2B5EF4-FFF2-40B4-BE49-F238E27FC236}">
                <a16:creationId xmlns:a16="http://schemas.microsoft.com/office/drawing/2014/main" id="{74425AC5-EDA9-B2FE-3F20-A19E7FCFDCD7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26" name="AutoShape 140">
            <a:extLst>
              <a:ext uri="{FF2B5EF4-FFF2-40B4-BE49-F238E27FC236}">
                <a16:creationId xmlns:a16="http://schemas.microsoft.com/office/drawing/2014/main" id="{0667B2D2-BFD9-A414-9F58-BBCB21C5F69D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532438" y="3687763"/>
            <a:ext cx="498475" cy="192087"/>
          </a:xfrm>
          <a:custGeom>
            <a:avLst/>
            <a:gdLst>
              <a:gd name="T0" fmla="*/ 2147483646 w 21600"/>
              <a:gd name="T1" fmla="*/ 67546486 h 21600"/>
              <a:gd name="T2" fmla="*/ 2147483646 w 21600"/>
              <a:gd name="T3" fmla="*/ 135092342 h 21600"/>
              <a:gd name="T4" fmla="*/ 765807696 w 21600"/>
              <a:gd name="T5" fmla="*/ 6754648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27" name="Line 141">
            <a:extLst>
              <a:ext uri="{FF2B5EF4-FFF2-40B4-BE49-F238E27FC236}">
                <a16:creationId xmlns:a16="http://schemas.microsoft.com/office/drawing/2014/main" id="{F57A0904-AC72-D40A-BFAA-DE3BD175E9D6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796338" y="303530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28" name="Line 145">
            <a:extLst>
              <a:ext uri="{FF2B5EF4-FFF2-40B4-BE49-F238E27FC236}">
                <a16:creationId xmlns:a16="http://schemas.microsoft.com/office/drawing/2014/main" id="{EB3198D1-1EB6-7B1B-EB60-4095262455EF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5512594" y="3669506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29" name="Line 146">
            <a:extLst>
              <a:ext uri="{FF2B5EF4-FFF2-40B4-BE49-F238E27FC236}">
                <a16:creationId xmlns:a16="http://schemas.microsoft.com/office/drawing/2014/main" id="{8FCAD0DE-E2E3-238E-B547-2DC61BF72758}"/>
              </a:ext>
            </a:extLst>
          </p:cNvPr>
          <p:cNvSpPr>
            <a:spLocks noChangeShapeType="1"/>
          </p:cNvSpPr>
          <p:nvPr/>
        </p:nvSpPr>
        <p:spPr bwMode="auto">
          <a:xfrm rot="-5400000">
            <a:off x="5512594" y="3975894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30" name="Line 148">
            <a:extLst>
              <a:ext uri="{FF2B5EF4-FFF2-40B4-BE49-F238E27FC236}">
                <a16:creationId xmlns:a16="http://schemas.microsoft.com/office/drawing/2014/main" id="{A5FD1C43-0457-29CB-2088-C673F8930D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54713" y="3879850"/>
            <a:ext cx="0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31" name="Line 149">
            <a:extLst>
              <a:ext uri="{FF2B5EF4-FFF2-40B4-BE49-F238E27FC236}">
                <a16:creationId xmlns:a16="http://schemas.microsoft.com/office/drawing/2014/main" id="{CFF5EB4C-434E-AD33-D6F8-232400FE79FD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4713" y="4033838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32" name="Line 150">
            <a:extLst>
              <a:ext uri="{FF2B5EF4-FFF2-40B4-BE49-F238E27FC236}">
                <a16:creationId xmlns:a16="http://schemas.microsoft.com/office/drawing/2014/main" id="{61D20A32-FBC1-4EAD-D0D0-A3E6941BB7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4438" y="2112963"/>
            <a:ext cx="0" cy="192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33" name="Line 151">
            <a:extLst>
              <a:ext uri="{FF2B5EF4-FFF2-40B4-BE49-F238E27FC236}">
                <a16:creationId xmlns:a16="http://schemas.microsoft.com/office/drawing/2014/main" id="{759BCF1E-AAE3-5F27-CA62-CD3FD4EF783E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4250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34" name="Text Box 152">
            <a:extLst>
              <a:ext uri="{FF2B5EF4-FFF2-40B4-BE49-F238E27FC236}">
                <a16:creationId xmlns:a16="http://schemas.microsoft.com/office/drawing/2014/main" id="{68CC5AA9-FABD-E47B-349E-58DAB125F7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2038" y="30734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35" name="Line 153">
            <a:extLst>
              <a:ext uri="{FF2B5EF4-FFF2-40B4-BE49-F238E27FC236}">
                <a16:creationId xmlns:a16="http://schemas.microsoft.com/office/drawing/2014/main" id="{DE2DB3A7-36F1-8DA2-7224-A001F319A4D5}"/>
              </a:ext>
            </a:extLst>
          </p:cNvPr>
          <p:cNvSpPr>
            <a:spLocks noChangeShapeType="1"/>
          </p:cNvSpPr>
          <p:nvPr/>
        </p:nvSpPr>
        <p:spPr bwMode="auto">
          <a:xfrm>
            <a:off x="3457575" y="3419475"/>
            <a:ext cx="11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36" name="Line 154">
            <a:extLst>
              <a:ext uri="{FF2B5EF4-FFF2-40B4-BE49-F238E27FC236}">
                <a16:creationId xmlns:a16="http://schemas.microsoft.com/office/drawing/2014/main" id="{4E74ADB6-00CA-D334-BAE6-F5362E08F70C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3463" y="3419475"/>
            <a:ext cx="0" cy="652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37" name="Line 155">
            <a:extLst>
              <a:ext uri="{FF2B5EF4-FFF2-40B4-BE49-F238E27FC236}">
                <a16:creationId xmlns:a16="http://schemas.microsoft.com/office/drawing/2014/main" id="{4D88D92F-470A-ADE6-E13F-83FBC6451D1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3463" y="4071938"/>
            <a:ext cx="2035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38" name="Text Box 156">
            <a:extLst>
              <a:ext uri="{FF2B5EF4-FFF2-40B4-BE49-F238E27FC236}">
                <a16:creationId xmlns:a16="http://schemas.microsoft.com/office/drawing/2014/main" id="{B5DDFCB3-9037-8B01-0FBD-FE69853B1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3613150"/>
            <a:ext cx="4572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RegIn</a:t>
            </a:r>
          </a:p>
        </p:txBody>
      </p:sp>
      <p:sp>
        <p:nvSpPr>
          <p:cNvPr id="4239" name="Line 157">
            <a:extLst>
              <a:ext uri="{FF2B5EF4-FFF2-40B4-BE49-F238E27FC236}">
                <a16:creationId xmlns:a16="http://schemas.microsoft.com/office/drawing/2014/main" id="{28DE07EB-2F0F-B84B-5B2E-921857E9402D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0038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0" name="Text Box 158">
            <a:extLst>
              <a:ext uri="{FF2B5EF4-FFF2-40B4-BE49-F238E27FC236}">
                <a16:creationId xmlns:a16="http://schemas.microsoft.com/office/drawing/2014/main" id="{901E307A-FC18-FB7F-A2B2-5BEC7F1E1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4925" y="1154113"/>
            <a:ext cx="4968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ALUop</a:t>
            </a:r>
          </a:p>
        </p:txBody>
      </p:sp>
      <p:sp>
        <p:nvSpPr>
          <p:cNvPr id="4241" name="Line 159">
            <a:extLst>
              <a:ext uri="{FF2B5EF4-FFF2-40B4-BE49-F238E27FC236}">
                <a16:creationId xmlns:a16="http://schemas.microsoft.com/office/drawing/2014/main" id="{FD32359F-0061-7963-26B0-447E542E78BC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874000" y="13081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2" name="Text Box 160">
            <a:extLst>
              <a:ext uri="{FF2B5EF4-FFF2-40B4-BE49-F238E27FC236}">
                <a16:creationId xmlns:a16="http://schemas.microsoft.com/office/drawing/2014/main" id="{DCACC593-4A99-1F22-9AF9-E961DB0DB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130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243" name="Line 161">
            <a:extLst>
              <a:ext uri="{FF2B5EF4-FFF2-40B4-BE49-F238E27FC236}">
                <a16:creationId xmlns:a16="http://schemas.microsoft.com/office/drawing/2014/main" id="{0829F218-A62A-1BC4-E972-DF2334CACF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43275" y="37274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4" name="Text Box 162">
            <a:extLst>
              <a:ext uri="{FF2B5EF4-FFF2-40B4-BE49-F238E27FC236}">
                <a16:creationId xmlns:a16="http://schemas.microsoft.com/office/drawing/2014/main" id="{99C3C3A3-3D02-B318-32E1-9008F781D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300" y="3841750"/>
            <a:ext cx="608013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MDRload</a:t>
            </a:r>
          </a:p>
        </p:txBody>
      </p:sp>
      <p:sp>
        <p:nvSpPr>
          <p:cNvPr id="4245" name="Line 163">
            <a:extLst>
              <a:ext uri="{FF2B5EF4-FFF2-40B4-BE49-F238E27FC236}">
                <a16:creationId xmlns:a16="http://schemas.microsoft.com/office/drawing/2014/main" id="{00B4BFF1-A390-FD12-42D7-39A0A8A043A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134620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6" name="Text Box 164">
            <a:extLst>
              <a:ext uri="{FF2B5EF4-FFF2-40B4-BE49-F238E27FC236}">
                <a16:creationId xmlns:a16="http://schemas.microsoft.com/office/drawing/2014/main" id="{C270E1CE-0F0A-F594-E5A6-91412BFB4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162050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4247" name="Text Box 166">
            <a:extLst>
              <a:ext uri="{FF2B5EF4-FFF2-40B4-BE49-F238E27FC236}">
                <a16:creationId xmlns:a16="http://schemas.microsoft.com/office/drawing/2014/main" id="{657B9007-47A4-17AA-ACA8-ED2318473F95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8335963" y="1882775"/>
            <a:ext cx="306387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ALUout</a:t>
            </a:r>
          </a:p>
        </p:txBody>
      </p:sp>
      <p:sp>
        <p:nvSpPr>
          <p:cNvPr id="4248" name="Text Box 167">
            <a:extLst>
              <a:ext uri="{FF2B5EF4-FFF2-40B4-BE49-F238E27FC236}">
                <a16:creationId xmlns:a16="http://schemas.microsoft.com/office/drawing/2014/main" id="{7CD3FBF3-6D4C-EBE6-AE25-57E140963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2074863"/>
            <a:ext cx="3540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RF</a:t>
            </a:r>
          </a:p>
        </p:txBody>
      </p:sp>
      <p:sp>
        <p:nvSpPr>
          <p:cNvPr id="4249" name="Line 168">
            <a:extLst>
              <a:ext uri="{FF2B5EF4-FFF2-40B4-BE49-F238E27FC236}">
                <a16:creationId xmlns:a16="http://schemas.microsoft.com/office/drawing/2014/main" id="{0A22361F-A5AF-0810-EF9D-C23A2AF282B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4588" y="14224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0" name="Text Box 169">
            <a:extLst>
              <a:ext uri="{FF2B5EF4-FFF2-40B4-BE49-F238E27FC236}">
                <a16:creationId xmlns:a16="http://schemas.microsoft.com/office/drawing/2014/main" id="{447149D2-6CF8-3501-2BDE-FDF5D6171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238" y="1230313"/>
            <a:ext cx="5556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RFWrite</a:t>
            </a:r>
          </a:p>
        </p:txBody>
      </p:sp>
      <p:sp>
        <p:nvSpPr>
          <p:cNvPr id="4251" name="Rectangle 170">
            <a:extLst>
              <a:ext uri="{FF2B5EF4-FFF2-40B4-BE49-F238E27FC236}">
                <a16:creationId xmlns:a16="http://schemas.microsoft.com/office/drawing/2014/main" id="{08E83F71-6D4D-472C-73DF-FE9DB52225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3111500"/>
            <a:ext cx="192088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252" name="Rectangle 171">
            <a:extLst>
              <a:ext uri="{FF2B5EF4-FFF2-40B4-BE49-F238E27FC236}">
                <a16:creationId xmlns:a16="http://schemas.microsoft.com/office/drawing/2014/main" id="{A01FB55D-5DF4-875E-00C1-F947E17B6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3688" y="3111500"/>
            <a:ext cx="192087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253" name="Text Box 172">
            <a:extLst>
              <a:ext uri="{FF2B5EF4-FFF2-40B4-BE49-F238E27FC236}">
                <a16:creationId xmlns:a16="http://schemas.microsoft.com/office/drawing/2014/main" id="{9A2999EF-636F-9CC0-A556-40EC3D4DE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3111500"/>
            <a:ext cx="2571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4254" name="Text Box 173">
            <a:extLst>
              <a:ext uri="{FF2B5EF4-FFF2-40B4-BE49-F238E27FC236}">
                <a16:creationId xmlns:a16="http://schemas.microsoft.com/office/drawing/2014/main" id="{7D66B37D-3D9B-B555-5525-FA982E188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3111500"/>
            <a:ext cx="2460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</a:t>
            </a:r>
          </a:p>
        </p:txBody>
      </p:sp>
      <p:sp>
        <p:nvSpPr>
          <p:cNvPr id="4255" name="Line 174">
            <a:extLst>
              <a:ext uri="{FF2B5EF4-FFF2-40B4-BE49-F238E27FC236}">
                <a16:creationId xmlns:a16="http://schemas.microsoft.com/office/drawing/2014/main" id="{03F28361-865E-28AC-C16C-EFD6DBC04F5B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2843213"/>
            <a:ext cx="0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6" name="Line 175">
            <a:extLst>
              <a:ext uri="{FF2B5EF4-FFF2-40B4-BE49-F238E27FC236}">
                <a16:creationId xmlns:a16="http://schemas.microsoft.com/office/drawing/2014/main" id="{C189AA5E-F492-3FE7-31EE-C69C603A84F7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2728913"/>
            <a:ext cx="0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7" name="Line 176">
            <a:extLst>
              <a:ext uri="{FF2B5EF4-FFF2-40B4-BE49-F238E27FC236}">
                <a16:creationId xmlns:a16="http://schemas.microsoft.com/office/drawing/2014/main" id="{EA7156C8-A3FC-2285-F581-BDA1F2787BB2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1413" y="32273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8" name="Text Box 177">
            <a:extLst>
              <a:ext uri="{FF2B5EF4-FFF2-40B4-BE49-F238E27FC236}">
                <a16:creationId xmlns:a16="http://schemas.microsoft.com/office/drawing/2014/main" id="{3457A2BE-DF97-A0CE-B84D-B900FD999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3111500"/>
            <a:ext cx="619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FlagWrite</a:t>
            </a:r>
          </a:p>
        </p:txBody>
      </p:sp>
      <p:sp>
        <p:nvSpPr>
          <p:cNvPr id="4259" name="Line 178">
            <a:extLst>
              <a:ext uri="{FF2B5EF4-FFF2-40B4-BE49-F238E27FC236}">
                <a16:creationId xmlns:a16="http://schemas.microsoft.com/office/drawing/2014/main" id="{5C1928A2-C2F9-50B6-8913-3F20ECFBDEB2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5900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0" name="Line 179">
            <a:extLst>
              <a:ext uri="{FF2B5EF4-FFF2-40B4-BE49-F238E27FC236}">
                <a16:creationId xmlns:a16="http://schemas.microsoft.com/office/drawing/2014/main" id="{3D383901-6B58-B37D-68DB-2EC9361C4122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1" name="Line 180">
            <a:extLst>
              <a:ext uri="{FF2B5EF4-FFF2-40B4-BE49-F238E27FC236}">
                <a16:creationId xmlns:a16="http://schemas.microsoft.com/office/drawing/2014/main" id="{D4B809D6-3C0E-1AC0-FE20-C73435EC794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638" y="3113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2" name="Text Box 181">
            <a:extLst>
              <a:ext uri="{FF2B5EF4-FFF2-40B4-BE49-F238E27FC236}">
                <a16:creationId xmlns:a16="http://schemas.microsoft.com/office/drawing/2014/main" id="{42A78618-1A16-55B5-988C-9567CC1D76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227388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4263" name="Line 182">
            <a:extLst>
              <a:ext uri="{FF2B5EF4-FFF2-40B4-BE49-F238E27FC236}">
                <a16:creationId xmlns:a16="http://schemas.microsoft.com/office/drawing/2014/main" id="{72806F0D-031F-A884-6E27-FE26EBD21C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58175" y="385763"/>
            <a:ext cx="0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4" name="Line 183">
            <a:extLst>
              <a:ext uri="{FF2B5EF4-FFF2-40B4-BE49-F238E27FC236}">
                <a16:creationId xmlns:a16="http://schemas.microsoft.com/office/drawing/2014/main" id="{BCC5E8AC-C01B-7A39-EB16-0032C79E3E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875" y="385763"/>
            <a:ext cx="7988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5" name="Line 184">
            <a:extLst>
              <a:ext uri="{FF2B5EF4-FFF2-40B4-BE49-F238E27FC236}">
                <a16:creationId xmlns:a16="http://schemas.microsoft.com/office/drawing/2014/main" id="{5F3EED40-AA46-D00A-1D74-BA9A95D8D27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385763"/>
            <a:ext cx="0" cy="2381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6" name="Line 185">
            <a:extLst>
              <a:ext uri="{FF2B5EF4-FFF2-40B4-BE49-F238E27FC236}">
                <a16:creationId xmlns:a16="http://schemas.microsoft.com/office/drawing/2014/main" id="{838F46EF-5059-EB86-AC2B-2693CFC6169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2767013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7" name="Line 186">
            <a:extLst>
              <a:ext uri="{FF2B5EF4-FFF2-40B4-BE49-F238E27FC236}">
                <a16:creationId xmlns:a16="http://schemas.microsoft.com/office/drawing/2014/main" id="{62D816C9-3A29-FA5B-30FD-113D470D1776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220075" y="6159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8" name="Text Box 187">
            <a:extLst>
              <a:ext uri="{FF2B5EF4-FFF2-40B4-BE49-F238E27FC236}">
                <a16:creationId xmlns:a16="http://schemas.microsoft.com/office/drawing/2014/main" id="{3728DEDF-FDC0-F554-517C-053DC18E22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5775" y="6540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69" name="Line 188">
            <a:extLst>
              <a:ext uri="{FF2B5EF4-FFF2-40B4-BE49-F238E27FC236}">
                <a16:creationId xmlns:a16="http://schemas.microsoft.com/office/drawing/2014/main" id="{C894A7D8-744B-B18F-D368-7BE6131A65A3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573463"/>
            <a:ext cx="2727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70" name="Line 189">
            <a:extLst>
              <a:ext uri="{FF2B5EF4-FFF2-40B4-BE49-F238E27FC236}">
                <a16:creationId xmlns:a16="http://schemas.microsoft.com/office/drawing/2014/main" id="{EE885B92-2787-D275-B22C-1D01982934A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3813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71" name="Text Box 190">
            <a:extLst>
              <a:ext uri="{FF2B5EF4-FFF2-40B4-BE49-F238E27FC236}">
                <a16:creationId xmlns:a16="http://schemas.microsoft.com/office/drawing/2014/main" id="{BA73C3CD-586D-00F5-81E4-511C14895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9350" y="3381375"/>
            <a:ext cx="438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Imm3</a:t>
            </a:r>
          </a:p>
        </p:txBody>
      </p:sp>
      <p:sp>
        <p:nvSpPr>
          <p:cNvPr id="4272" name="Rectangle 191">
            <a:extLst>
              <a:ext uri="{FF2B5EF4-FFF2-40B4-BE49-F238E27FC236}">
                <a16:creationId xmlns:a16="http://schemas.microsoft.com/office/drawing/2014/main" id="{9DC2E661-A5B2-0A97-FCFE-CA991BE247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3419475"/>
            <a:ext cx="190500" cy="2682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ZE</a:t>
            </a:r>
          </a:p>
        </p:txBody>
      </p:sp>
      <p:sp>
        <p:nvSpPr>
          <p:cNvPr id="4273" name="Text Box 192">
            <a:extLst>
              <a:ext uri="{FF2B5EF4-FFF2-40B4-BE49-F238E27FC236}">
                <a16:creationId xmlns:a16="http://schemas.microsoft.com/office/drawing/2014/main" id="{298D5697-93C2-485C-5B1E-7368FD0BA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1605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274" name="Text Box 193">
            <a:extLst>
              <a:ext uri="{FF2B5EF4-FFF2-40B4-BE49-F238E27FC236}">
                <a16:creationId xmlns:a16="http://schemas.microsoft.com/office/drawing/2014/main" id="{3662B59F-0003-85D8-A3AA-EFB7F8257A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213" y="24971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275" name="Text Box 194">
            <a:extLst>
              <a:ext uri="{FF2B5EF4-FFF2-40B4-BE49-F238E27FC236}">
                <a16:creationId xmlns:a16="http://schemas.microsoft.com/office/drawing/2014/main" id="{6E9A06DA-CA24-8522-A432-3C0B815CA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276" name="Text Box 195">
            <a:extLst>
              <a:ext uri="{FF2B5EF4-FFF2-40B4-BE49-F238E27FC236}">
                <a16:creationId xmlns:a16="http://schemas.microsoft.com/office/drawing/2014/main" id="{F2DE181E-EF01-BF51-0D65-335A5191A7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4605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277" name="Text Box 196">
            <a:extLst>
              <a:ext uri="{FF2B5EF4-FFF2-40B4-BE49-F238E27FC236}">
                <a16:creationId xmlns:a16="http://schemas.microsoft.com/office/drawing/2014/main" id="{35FA3E4F-AD0A-F6A9-EACF-E8ECDC60E2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6144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278" name="Text Box 197">
            <a:extLst>
              <a:ext uri="{FF2B5EF4-FFF2-40B4-BE49-F238E27FC236}">
                <a16:creationId xmlns:a16="http://schemas.microsoft.com/office/drawing/2014/main" id="{DA42AB56-A7A8-53F6-13C8-08AFAE491B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2684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279" name="Text Box 198">
            <a:extLst>
              <a:ext uri="{FF2B5EF4-FFF2-40B4-BE49-F238E27FC236}">
                <a16:creationId xmlns:a16="http://schemas.microsoft.com/office/drawing/2014/main" id="{FAFF7EA4-5CFD-647A-09BC-D03F2B866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2305050"/>
            <a:ext cx="3556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000</a:t>
            </a:r>
          </a:p>
        </p:txBody>
      </p:sp>
      <p:sp>
        <p:nvSpPr>
          <p:cNvPr id="4280" name="Text Box 199">
            <a:extLst>
              <a:ext uri="{FF2B5EF4-FFF2-40B4-BE49-F238E27FC236}">
                <a16:creationId xmlns:a16="http://schemas.microsoft.com/office/drawing/2014/main" id="{55185275-746E-D348-ACE4-5E1C6AC171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2613025"/>
            <a:ext cx="3556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001</a:t>
            </a:r>
          </a:p>
        </p:txBody>
      </p:sp>
      <p:sp>
        <p:nvSpPr>
          <p:cNvPr id="4281" name="Text Box 200">
            <a:extLst>
              <a:ext uri="{FF2B5EF4-FFF2-40B4-BE49-F238E27FC236}">
                <a16:creationId xmlns:a16="http://schemas.microsoft.com/office/drawing/2014/main" id="{C6817F6E-4E0C-502C-8F7A-76E9469B1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2919413"/>
            <a:ext cx="3556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010</a:t>
            </a:r>
          </a:p>
        </p:txBody>
      </p:sp>
      <p:sp>
        <p:nvSpPr>
          <p:cNvPr id="4282" name="Text Box 201">
            <a:extLst>
              <a:ext uri="{FF2B5EF4-FFF2-40B4-BE49-F238E27FC236}">
                <a16:creationId xmlns:a16="http://schemas.microsoft.com/office/drawing/2014/main" id="{FCA6E48D-8EC8-C3A6-6EAB-9E35A2A063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3227388"/>
            <a:ext cx="3556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011</a:t>
            </a:r>
          </a:p>
        </p:txBody>
      </p:sp>
      <p:sp>
        <p:nvSpPr>
          <p:cNvPr id="4283" name="Text Box 202">
            <a:extLst>
              <a:ext uri="{FF2B5EF4-FFF2-40B4-BE49-F238E27FC236}">
                <a16:creationId xmlns:a16="http://schemas.microsoft.com/office/drawing/2014/main" id="{E22ED0C3-B1BF-F778-DCED-FD62B008B6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3457575"/>
            <a:ext cx="3556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100</a:t>
            </a:r>
          </a:p>
        </p:txBody>
      </p:sp>
      <p:sp>
        <p:nvSpPr>
          <p:cNvPr id="4284" name="Text Box 203">
            <a:extLst>
              <a:ext uri="{FF2B5EF4-FFF2-40B4-BE49-F238E27FC236}">
                <a16:creationId xmlns:a16="http://schemas.microsoft.com/office/drawing/2014/main" id="{DFEC7DC3-A866-3167-4116-DF5DE8EA4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2036763"/>
            <a:ext cx="4460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ALU</a:t>
            </a:r>
          </a:p>
        </p:txBody>
      </p:sp>
      <p:sp>
        <p:nvSpPr>
          <p:cNvPr id="4285" name="Line 73">
            <a:extLst>
              <a:ext uri="{FF2B5EF4-FFF2-40B4-BE49-F238E27FC236}">
                <a16:creationId xmlns:a16="http://schemas.microsoft.com/office/drawing/2014/main" id="{FBC8DB41-1750-58FC-E980-6AC0303444E7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6938" y="16525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6" name="Text Box 74">
            <a:extLst>
              <a:ext uri="{FF2B5EF4-FFF2-40B4-BE49-F238E27FC236}">
                <a16:creationId xmlns:a16="http://schemas.microsoft.com/office/drawing/2014/main" id="{19DA9227-8DD9-F604-C428-30164FE6F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0863" y="1460500"/>
            <a:ext cx="660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ALUoutLD</a:t>
            </a:r>
          </a:p>
        </p:txBody>
      </p:sp>
      <p:sp>
        <p:nvSpPr>
          <p:cNvPr id="4287" name="Line 73">
            <a:extLst>
              <a:ext uri="{FF2B5EF4-FFF2-40B4-BE49-F238E27FC236}">
                <a16:creationId xmlns:a16="http://schemas.microsoft.com/office/drawing/2014/main" id="{C70DF6F9-B46D-1F16-F933-7DBC4ECEF08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7563" y="12588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8" name="Text Box 74">
            <a:extLst>
              <a:ext uri="{FF2B5EF4-FFF2-40B4-BE49-F238E27FC236}">
                <a16:creationId xmlns:a16="http://schemas.microsoft.com/office/drawing/2014/main" id="{C9E235E3-80B6-E30A-BFB2-C994909B9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909" y="1066800"/>
            <a:ext cx="453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>
                <a:latin typeface="Arial" panose="020B0604020202020204" pitchFamily="34" charset="0"/>
              </a:rPr>
              <a:t>ABLD</a:t>
            </a:r>
          </a:p>
        </p:txBody>
      </p:sp>
      <p:sp>
        <p:nvSpPr>
          <p:cNvPr id="4289" name="Line 73">
            <a:extLst>
              <a:ext uri="{FF2B5EF4-FFF2-40B4-BE49-F238E27FC236}">
                <a16:creationId xmlns:a16="http://schemas.microsoft.com/office/drawing/2014/main" id="{DB6676F5-50DD-CFF7-27C3-70EEDB73E55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00738" y="1989138"/>
            <a:ext cx="4762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35814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accent2"/>
                </a:solidFill>
              </a:rPr>
              <a:t>ADD Ra Rb</a:t>
            </a: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Read mem[PC]</a:t>
            </a:r>
          </a:p>
          <a:p>
            <a:pPr eaLnBrk="1" hangingPunct="1"/>
            <a:r>
              <a:rPr lang="en-US" altLang="en-US" sz="2800" dirty="0"/>
              <a:t>Decode</a:t>
            </a:r>
          </a:p>
          <a:p>
            <a:pPr eaLnBrk="1" hangingPunct="1"/>
            <a:r>
              <a:rPr lang="en-US" altLang="en-US" sz="2800" dirty="0"/>
              <a:t>Read Ra, Read Rb</a:t>
            </a:r>
          </a:p>
          <a:p>
            <a:pPr lvl="1" eaLnBrk="1" hangingPunct="1"/>
            <a:r>
              <a:rPr lang="en-US" altLang="en-US" sz="2400" dirty="0"/>
              <a:t>Ra = </a:t>
            </a:r>
            <a:r>
              <a:rPr lang="en-US" altLang="en-US" sz="2400" dirty="0" err="1"/>
              <a:t>inst</a:t>
            </a:r>
            <a:r>
              <a:rPr lang="en-US" altLang="en-US" sz="2400" dirty="0"/>
              <a:t> 7,6 </a:t>
            </a:r>
          </a:p>
          <a:p>
            <a:pPr lvl="1" eaLnBrk="1" hangingPunct="1"/>
            <a:r>
              <a:rPr lang="en-US" altLang="en-US" sz="2400" dirty="0"/>
              <a:t>Rb = </a:t>
            </a:r>
            <a:r>
              <a:rPr lang="en-US" altLang="en-US" sz="2400" dirty="0" err="1"/>
              <a:t>inst</a:t>
            </a:r>
            <a:r>
              <a:rPr lang="en-US" altLang="en-US" sz="2400" dirty="0"/>
              <a:t> 5,4</a:t>
            </a:r>
          </a:p>
          <a:p>
            <a:pPr eaLnBrk="1" hangingPunct="1"/>
            <a:r>
              <a:rPr lang="en-US" altLang="en-US" sz="2800" dirty="0" err="1"/>
              <a:t>tmp</a:t>
            </a:r>
            <a:r>
              <a:rPr lang="en-US" altLang="en-US" sz="2800" dirty="0"/>
              <a:t> = </a:t>
            </a:r>
            <a:r>
              <a:rPr lang="en-US" altLang="en-US" sz="2800" dirty="0" err="1"/>
              <a:t>Ra+Rb</a:t>
            </a:r>
            <a:endParaRPr lang="en-US" altLang="en-US" sz="2800" dirty="0"/>
          </a:p>
          <a:p>
            <a:pPr eaLnBrk="1" hangingPunct="1"/>
            <a:r>
              <a:rPr lang="en-US" altLang="en-US" sz="2800" dirty="0"/>
              <a:t>Ra = </a:t>
            </a:r>
            <a:r>
              <a:rPr lang="en-US" altLang="en-US" sz="2800" dirty="0" err="1"/>
              <a:t>tmp</a:t>
            </a:r>
            <a:endParaRPr lang="en-US" altLang="en-US" sz="2800" dirty="0"/>
          </a:p>
          <a:p>
            <a:pPr eaLnBrk="1" hangingPunct="1"/>
            <a:r>
              <a:rPr lang="en-US" altLang="en-US" sz="2800" dirty="0"/>
              <a:t>set Z, N</a:t>
            </a:r>
          </a:p>
          <a:p>
            <a:pPr eaLnBrk="1" hangingPunct="1"/>
            <a:r>
              <a:rPr lang="en-US" altLang="en-US" sz="2800" dirty="0"/>
              <a:t>PC = PC + 1</a:t>
            </a:r>
          </a:p>
        </p:txBody>
      </p:sp>
      <p:graphicFrame>
        <p:nvGraphicFramePr>
          <p:cNvPr id="3076" name="Object 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09188555"/>
              </p:ext>
            </p:extLst>
          </p:nvPr>
        </p:nvGraphicFramePr>
        <p:xfrm>
          <a:off x="3976688" y="2973388"/>
          <a:ext cx="10018712" cy="1157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211803" imgH="717427" progId="Word.Document.8">
                  <p:embed/>
                </p:oleObj>
              </mc:Choice>
              <mc:Fallback>
                <p:oleObj name="Document" r:id="rId2" imgW="6211803" imgH="717427" progId="Word.Document.8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6688" y="2973388"/>
                        <a:ext cx="10018712" cy="1157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62E1AC-FD76-680C-F2CE-514C8463AF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D686142A-932F-66DA-9154-2E34206A99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2381250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088D2341-E552-6FB5-3A72-D5C7F209B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266950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87673FC9-2AFF-EF72-9109-3C1A14C1A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2701925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cxnSp>
        <p:nvCxnSpPr>
          <p:cNvPr id="4105" name="AutoShape 15">
            <a:extLst>
              <a:ext uri="{FF2B5EF4-FFF2-40B4-BE49-F238E27FC236}">
                <a16:creationId xmlns:a16="http://schemas.microsoft.com/office/drawing/2014/main" id="{533F2FD0-EC29-9264-53C8-BDBCA66BA173}"/>
              </a:ext>
            </a:extLst>
          </p:cNvPr>
          <p:cNvCxnSpPr>
            <a:cxnSpLocks noChangeShapeType="1"/>
            <a:stCxn id="4098" idx="3"/>
            <a:endCxn id="4108" idx="1"/>
          </p:cNvCxnSpPr>
          <p:nvPr/>
        </p:nvCxnSpPr>
        <p:spPr bwMode="auto">
          <a:xfrm flipV="1">
            <a:off x="768350" y="2450307"/>
            <a:ext cx="922338" cy="29606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6" name="Line 16">
            <a:extLst>
              <a:ext uri="{FF2B5EF4-FFF2-40B4-BE49-F238E27FC236}">
                <a16:creationId xmlns:a16="http://schemas.microsoft.com/office/drawing/2014/main" id="{289982A3-6829-1B2C-45A9-6B45B23972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238" y="2687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17">
            <a:extLst>
              <a:ext uri="{FF2B5EF4-FFF2-40B4-BE49-F238E27FC236}">
                <a16:creationId xmlns:a16="http://schemas.microsoft.com/office/drawing/2014/main" id="{1CCF5F78-F1F2-6272-5578-BF20FEA373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535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08" name="Text Box 18">
            <a:extLst>
              <a:ext uri="{FF2B5EF4-FFF2-40B4-BE49-F238E27FC236}">
                <a16:creationId xmlns:a16="http://schemas.microsoft.com/office/drawing/2014/main" id="{D7394367-4806-037B-D2FA-8A25328A2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343150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4109" name="Text Box 19">
            <a:extLst>
              <a:ext uri="{FF2B5EF4-FFF2-40B4-BE49-F238E27FC236}">
                <a16:creationId xmlns:a16="http://schemas.microsoft.com/office/drawing/2014/main" id="{1C118FAC-C4AD-0AF4-C340-F8FE0C13A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149600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4110" name="Text Box 20">
            <a:extLst>
              <a:ext uri="{FF2B5EF4-FFF2-40B4-BE49-F238E27FC236}">
                <a16:creationId xmlns:a16="http://schemas.microsoft.com/office/drawing/2014/main" id="{5D799DA4-47EF-A327-FD48-F11A21615B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3149600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4111" name="Line 21">
            <a:extLst>
              <a:ext uri="{FF2B5EF4-FFF2-40B4-BE49-F238E27FC236}">
                <a16:creationId xmlns:a16="http://schemas.microsoft.com/office/drawing/2014/main" id="{7A2059B8-6B6F-EC3B-71FD-4050A541945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22">
            <a:extLst>
              <a:ext uri="{FF2B5EF4-FFF2-40B4-BE49-F238E27FC236}">
                <a16:creationId xmlns:a16="http://schemas.microsoft.com/office/drawing/2014/main" id="{353DAD42-FE73-B018-DD37-1A17C152C37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23">
            <a:extLst>
              <a:ext uri="{FF2B5EF4-FFF2-40B4-BE49-F238E27FC236}">
                <a16:creationId xmlns:a16="http://schemas.microsoft.com/office/drawing/2014/main" id="{0D8833A8-09EB-E75A-73A4-A04D6CFB7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882775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4114" name="Text Box 24">
            <a:extLst>
              <a:ext uri="{FF2B5EF4-FFF2-40B4-BE49-F238E27FC236}">
                <a16:creationId xmlns:a16="http://schemas.microsoft.com/office/drawing/2014/main" id="{A1A75380-6002-76B2-D687-FDE527DB1C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1882775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4117" name="Rectangle 27">
            <a:extLst>
              <a:ext uri="{FF2B5EF4-FFF2-40B4-BE49-F238E27FC236}">
                <a16:creationId xmlns:a16="http://schemas.microsoft.com/office/drawing/2014/main" id="{62DEDA3E-A46E-23DF-23F7-D34EFCAF3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1612900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18" name="Text Box 28">
            <a:extLst>
              <a:ext uri="{FF2B5EF4-FFF2-40B4-BE49-F238E27FC236}">
                <a16:creationId xmlns:a16="http://schemas.microsoft.com/office/drawing/2014/main" id="{26F20659-502B-BDFA-041A-3304C9BA0E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22488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4122" name="Line 33">
            <a:extLst>
              <a:ext uri="{FF2B5EF4-FFF2-40B4-BE49-F238E27FC236}">
                <a16:creationId xmlns:a16="http://schemas.microsoft.com/office/drawing/2014/main" id="{733F7D9A-B857-432D-43BA-01793A8DA94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1500" y="2228850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34">
            <a:extLst>
              <a:ext uri="{FF2B5EF4-FFF2-40B4-BE49-F238E27FC236}">
                <a16:creationId xmlns:a16="http://schemas.microsoft.com/office/drawing/2014/main" id="{28A72C4E-6DC9-4E6B-0A4B-1386777753F3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222885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35">
            <a:extLst>
              <a:ext uri="{FF2B5EF4-FFF2-40B4-BE49-F238E27FC236}">
                <a16:creationId xmlns:a16="http://schemas.microsoft.com/office/drawing/2014/main" id="{7C2BBDDA-D544-CA36-62CE-0824BF8123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73400" y="29178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36">
            <a:extLst>
              <a:ext uri="{FF2B5EF4-FFF2-40B4-BE49-F238E27FC236}">
                <a16:creationId xmlns:a16="http://schemas.microsoft.com/office/drawing/2014/main" id="{972C673A-9A39-B074-44C1-360013A20D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00" y="27654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45" name="Line 163">
            <a:extLst>
              <a:ext uri="{FF2B5EF4-FFF2-40B4-BE49-F238E27FC236}">
                <a16:creationId xmlns:a16="http://schemas.microsoft.com/office/drawing/2014/main" id="{132F2529-6575-A6D2-5126-884C2D6411FD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134620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6" name="Text Box 164">
            <a:extLst>
              <a:ext uri="{FF2B5EF4-FFF2-40B4-BE49-F238E27FC236}">
                <a16:creationId xmlns:a16="http://schemas.microsoft.com/office/drawing/2014/main" id="{B1FFCC77-5FCB-D519-A7E5-63A7E0FB0B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162050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4261" name="Line 180">
            <a:extLst>
              <a:ext uri="{FF2B5EF4-FFF2-40B4-BE49-F238E27FC236}">
                <a16:creationId xmlns:a16="http://schemas.microsoft.com/office/drawing/2014/main" id="{BBD495C3-28F1-6DED-4FD9-6FF45CC6E2E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638" y="3113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2" name="Text Box 181">
            <a:extLst>
              <a:ext uri="{FF2B5EF4-FFF2-40B4-BE49-F238E27FC236}">
                <a16:creationId xmlns:a16="http://schemas.microsoft.com/office/drawing/2014/main" id="{FB091794-01E4-CE2F-B7E7-47B95F0237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227388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4266" name="Line 185">
            <a:extLst>
              <a:ext uri="{FF2B5EF4-FFF2-40B4-BE49-F238E27FC236}">
                <a16:creationId xmlns:a16="http://schemas.microsoft.com/office/drawing/2014/main" id="{95F5C54F-3E80-BC72-5A74-96E732A67A9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2767013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Line 128">
            <a:extLst>
              <a:ext uri="{FF2B5EF4-FFF2-40B4-BE49-F238E27FC236}">
                <a16:creationId xmlns:a16="http://schemas.microsoft.com/office/drawing/2014/main" id="{FD14CE48-3483-9401-9E09-667638AA27B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4814" y="3227388"/>
            <a:ext cx="196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6DE34A5-7FC9-1BD2-2437-44D98EA452EF}"/>
              </a:ext>
            </a:extLst>
          </p:cNvPr>
          <p:cNvSpPr txBox="1"/>
          <p:nvPr/>
        </p:nvSpPr>
        <p:spPr>
          <a:xfrm>
            <a:off x="1995815" y="134067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CYCLE 1: FETCH THE INSTRUCTION: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[IR] = Mem[ [PC] ]</a:t>
            </a:r>
            <a:endParaRPr lang="pt-BR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5311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D888F-1BDB-2F4F-BD90-B306529B3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61587018-EDA5-7838-7680-E829EF4C76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2381250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660E5A03-3BAD-7EF6-3790-8674D57C1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266950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90974579-06C3-6A88-7602-9F0BF6665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2701925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cxnSp>
        <p:nvCxnSpPr>
          <p:cNvPr id="4105" name="AutoShape 15">
            <a:extLst>
              <a:ext uri="{FF2B5EF4-FFF2-40B4-BE49-F238E27FC236}">
                <a16:creationId xmlns:a16="http://schemas.microsoft.com/office/drawing/2014/main" id="{C910311B-D75A-62DA-A974-8E9C46B0DC42}"/>
              </a:ext>
            </a:extLst>
          </p:cNvPr>
          <p:cNvCxnSpPr>
            <a:cxnSpLocks noChangeShapeType="1"/>
            <a:stCxn id="4098" idx="3"/>
            <a:endCxn id="4108" idx="1"/>
          </p:cNvCxnSpPr>
          <p:nvPr/>
        </p:nvCxnSpPr>
        <p:spPr bwMode="auto">
          <a:xfrm flipV="1">
            <a:off x="768350" y="2450307"/>
            <a:ext cx="922338" cy="29606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6" name="Line 16">
            <a:extLst>
              <a:ext uri="{FF2B5EF4-FFF2-40B4-BE49-F238E27FC236}">
                <a16:creationId xmlns:a16="http://schemas.microsoft.com/office/drawing/2014/main" id="{025F4318-863E-F12A-DC5F-5BCA987090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238" y="2687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17">
            <a:extLst>
              <a:ext uri="{FF2B5EF4-FFF2-40B4-BE49-F238E27FC236}">
                <a16:creationId xmlns:a16="http://schemas.microsoft.com/office/drawing/2014/main" id="{825BDA61-2CC4-089B-4347-C237A968E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535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08" name="Text Box 18">
            <a:extLst>
              <a:ext uri="{FF2B5EF4-FFF2-40B4-BE49-F238E27FC236}">
                <a16:creationId xmlns:a16="http://schemas.microsoft.com/office/drawing/2014/main" id="{846CFBFA-5DD4-B816-DAFB-A33943E2B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343150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4109" name="Text Box 19">
            <a:extLst>
              <a:ext uri="{FF2B5EF4-FFF2-40B4-BE49-F238E27FC236}">
                <a16:creationId xmlns:a16="http://schemas.microsoft.com/office/drawing/2014/main" id="{88F2C51B-9538-8393-F9A9-A34266190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149600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4110" name="Text Box 20">
            <a:extLst>
              <a:ext uri="{FF2B5EF4-FFF2-40B4-BE49-F238E27FC236}">
                <a16:creationId xmlns:a16="http://schemas.microsoft.com/office/drawing/2014/main" id="{2F8BAFFC-7BD2-BC68-7E6F-279C36371C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3149600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4111" name="Line 21">
            <a:extLst>
              <a:ext uri="{FF2B5EF4-FFF2-40B4-BE49-F238E27FC236}">
                <a16:creationId xmlns:a16="http://schemas.microsoft.com/office/drawing/2014/main" id="{869D9F97-16CA-AEAA-8855-696697BCC0D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22">
            <a:extLst>
              <a:ext uri="{FF2B5EF4-FFF2-40B4-BE49-F238E27FC236}">
                <a16:creationId xmlns:a16="http://schemas.microsoft.com/office/drawing/2014/main" id="{87086DCE-C3B4-A995-937F-F51547E3D97B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23">
            <a:extLst>
              <a:ext uri="{FF2B5EF4-FFF2-40B4-BE49-F238E27FC236}">
                <a16:creationId xmlns:a16="http://schemas.microsoft.com/office/drawing/2014/main" id="{E2811297-1DE6-D6CC-95F4-D4801A129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882775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4114" name="Text Box 24">
            <a:extLst>
              <a:ext uri="{FF2B5EF4-FFF2-40B4-BE49-F238E27FC236}">
                <a16:creationId xmlns:a16="http://schemas.microsoft.com/office/drawing/2014/main" id="{0690ADE0-D265-049E-F9F8-5FE38B349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1882775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4117" name="Rectangle 27">
            <a:extLst>
              <a:ext uri="{FF2B5EF4-FFF2-40B4-BE49-F238E27FC236}">
                <a16:creationId xmlns:a16="http://schemas.microsoft.com/office/drawing/2014/main" id="{018453B9-8084-3A94-D605-D715395C1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1612900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18" name="Text Box 28">
            <a:extLst>
              <a:ext uri="{FF2B5EF4-FFF2-40B4-BE49-F238E27FC236}">
                <a16:creationId xmlns:a16="http://schemas.microsoft.com/office/drawing/2014/main" id="{DC140ADF-D7B3-90A7-3DC8-FF4CDCA46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22488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4122" name="Line 33">
            <a:extLst>
              <a:ext uri="{FF2B5EF4-FFF2-40B4-BE49-F238E27FC236}">
                <a16:creationId xmlns:a16="http://schemas.microsoft.com/office/drawing/2014/main" id="{BCB66423-2EF0-174A-135A-909143B6D6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1500" y="2228850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34">
            <a:extLst>
              <a:ext uri="{FF2B5EF4-FFF2-40B4-BE49-F238E27FC236}">
                <a16:creationId xmlns:a16="http://schemas.microsoft.com/office/drawing/2014/main" id="{99148B38-D909-E757-D21A-9A79E1B478EE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222885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35">
            <a:extLst>
              <a:ext uri="{FF2B5EF4-FFF2-40B4-BE49-F238E27FC236}">
                <a16:creationId xmlns:a16="http://schemas.microsoft.com/office/drawing/2014/main" id="{310BE093-BA4B-8A15-5249-0277161BC77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73400" y="29178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36">
            <a:extLst>
              <a:ext uri="{FF2B5EF4-FFF2-40B4-BE49-F238E27FC236}">
                <a16:creationId xmlns:a16="http://schemas.microsoft.com/office/drawing/2014/main" id="{8109E576-4864-20BF-189D-81A97DF3E8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00" y="27654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45" name="Line 163">
            <a:extLst>
              <a:ext uri="{FF2B5EF4-FFF2-40B4-BE49-F238E27FC236}">
                <a16:creationId xmlns:a16="http://schemas.microsoft.com/office/drawing/2014/main" id="{52F6FCF6-233D-F4F7-A773-95E3FCB26668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134620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6" name="Text Box 164">
            <a:extLst>
              <a:ext uri="{FF2B5EF4-FFF2-40B4-BE49-F238E27FC236}">
                <a16:creationId xmlns:a16="http://schemas.microsoft.com/office/drawing/2014/main" id="{3F8E1EDE-A32D-20D6-A2B1-E56AC27621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162050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4261" name="Line 180">
            <a:extLst>
              <a:ext uri="{FF2B5EF4-FFF2-40B4-BE49-F238E27FC236}">
                <a16:creationId xmlns:a16="http://schemas.microsoft.com/office/drawing/2014/main" id="{E03DD143-54FD-53B2-F55B-65E7DE73B01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638" y="3113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2" name="Text Box 181">
            <a:extLst>
              <a:ext uri="{FF2B5EF4-FFF2-40B4-BE49-F238E27FC236}">
                <a16:creationId xmlns:a16="http://schemas.microsoft.com/office/drawing/2014/main" id="{5F3C1DFE-137B-D84C-890E-D990870D62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227388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4266" name="Line 185">
            <a:extLst>
              <a:ext uri="{FF2B5EF4-FFF2-40B4-BE49-F238E27FC236}">
                <a16:creationId xmlns:a16="http://schemas.microsoft.com/office/drawing/2014/main" id="{F2FE5746-378B-3A4B-8B4B-C30D43424FC9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2767013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Line 128">
            <a:extLst>
              <a:ext uri="{FF2B5EF4-FFF2-40B4-BE49-F238E27FC236}">
                <a16:creationId xmlns:a16="http://schemas.microsoft.com/office/drawing/2014/main" id="{4D4B5589-18DB-98ED-9E54-FE6AD01ECD7B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4814" y="3227388"/>
            <a:ext cx="196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B33ACFB-7204-5710-E164-06A1AFA01C7F}"/>
              </a:ext>
            </a:extLst>
          </p:cNvPr>
          <p:cNvSpPr txBox="1"/>
          <p:nvPr/>
        </p:nvSpPr>
        <p:spPr>
          <a:xfrm>
            <a:off x="1995815" y="134067"/>
            <a:ext cx="4572000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CYCLE 2: DECODE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Decide what to do next</a:t>
            </a:r>
            <a:endParaRPr lang="pt-BR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7095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E1095D-A686-1700-5478-7D0C0219A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51135394-465F-DF4B-4122-89D29468C7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2381250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7B8F8B55-39C8-6B01-D5BE-E1107F473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266950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FED7E00D-D15C-E908-A758-1A561F62F3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2701925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4108" name="Text Box 18">
            <a:extLst>
              <a:ext uri="{FF2B5EF4-FFF2-40B4-BE49-F238E27FC236}">
                <a16:creationId xmlns:a16="http://schemas.microsoft.com/office/drawing/2014/main" id="{3AB996E1-2AC1-4AB8-0F51-032079A0C1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343150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4109" name="Text Box 19">
            <a:extLst>
              <a:ext uri="{FF2B5EF4-FFF2-40B4-BE49-F238E27FC236}">
                <a16:creationId xmlns:a16="http://schemas.microsoft.com/office/drawing/2014/main" id="{91841351-7D70-13A2-4642-8889D2C35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149600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4110" name="Text Box 20">
            <a:extLst>
              <a:ext uri="{FF2B5EF4-FFF2-40B4-BE49-F238E27FC236}">
                <a16:creationId xmlns:a16="http://schemas.microsoft.com/office/drawing/2014/main" id="{04F072B6-EB87-F65B-C45C-334B72FF61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3149600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4111" name="Line 21">
            <a:extLst>
              <a:ext uri="{FF2B5EF4-FFF2-40B4-BE49-F238E27FC236}">
                <a16:creationId xmlns:a16="http://schemas.microsoft.com/office/drawing/2014/main" id="{463A625E-C2E7-1616-79E6-44D0014AD48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22">
            <a:extLst>
              <a:ext uri="{FF2B5EF4-FFF2-40B4-BE49-F238E27FC236}">
                <a16:creationId xmlns:a16="http://schemas.microsoft.com/office/drawing/2014/main" id="{2045F9C0-0D3C-6B19-3CA6-27E518C247CB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23">
            <a:extLst>
              <a:ext uri="{FF2B5EF4-FFF2-40B4-BE49-F238E27FC236}">
                <a16:creationId xmlns:a16="http://schemas.microsoft.com/office/drawing/2014/main" id="{2FEE7A9A-957F-99B7-197B-A400A9DC0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882775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4114" name="Text Box 24">
            <a:extLst>
              <a:ext uri="{FF2B5EF4-FFF2-40B4-BE49-F238E27FC236}">
                <a16:creationId xmlns:a16="http://schemas.microsoft.com/office/drawing/2014/main" id="{803E20FA-BC84-5EF0-4F03-F403BB561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1882775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4117" name="Rectangle 27">
            <a:extLst>
              <a:ext uri="{FF2B5EF4-FFF2-40B4-BE49-F238E27FC236}">
                <a16:creationId xmlns:a16="http://schemas.microsoft.com/office/drawing/2014/main" id="{9EF29DAB-C46A-7E2C-0B08-0571197F4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1612900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18" name="Text Box 28">
            <a:extLst>
              <a:ext uri="{FF2B5EF4-FFF2-40B4-BE49-F238E27FC236}">
                <a16:creationId xmlns:a16="http://schemas.microsoft.com/office/drawing/2014/main" id="{3A0391A0-F558-1921-AC2B-E2C74BC0A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22488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4122" name="Line 33">
            <a:extLst>
              <a:ext uri="{FF2B5EF4-FFF2-40B4-BE49-F238E27FC236}">
                <a16:creationId xmlns:a16="http://schemas.microsoft.com/office/drawing/2014/main" id="{2C272ECC-725B-2C23-894A-42E613CCAE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1500" y="2228850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34">
            <a:extLst>
              <a:ext uri="{FF2B5EF4-FFF2-40B4-BE49-F238E27FC236}">
                <a16:creationId xmlns:a16="http://schemas.microsoft.com/office/drawing/2014/main" id="{A56E8DD6-FF5B-303E-C422-AE36B4A69996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222885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35">
            <a:extLst>
              <a:ext uri="{FF2B5EF4-FFF2-40B4-BE49-F238E27FC236}">
                <a16:creationId xmlns:a16="http://schemas.microsoft.com/office/drawing/2014/main" id="{73F8E5DD-5379-8606-865D-9FF394A2E9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73400" y="29178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36">
            <a:extLst>
              <a:ext uri="{FF2B5EF4-FFF2-40B4-BE49-F238E27FC236}">
                <a16:creationId xmlns:a16="http://schemas.microsoft.com/office/drawing/2014/main" id="{44E45572-D9A6-CBA3-204A-47A415CED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00" y="27654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6" name="Rectangle 37">
            <a:extLst>
              <a:ext uri="{FF2B5EF4-FFF2-40B4-BE49-F238E27FC236}">
                <a16:creationId xmlns:a16="http://schemas.microsoft.com/office/drawing/2014/main" id="{748CCE06-4686-5F4E-D81C-7249F5932F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2125" y="1612900"/>
            <a:ext cx="1268413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28" name="Line 39">
            <a:extLst>
              <a:ext uri="{FF2B5EF4-FFF2-40B4-BE49-F238E27FC236}">
                <a16:creationId xmlns:a16="http://schemas.microsoft.com/office/drawing/2014/main" id="{D7B2C3A7-4907-46D7-E003-7EA804BBAB28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6" y="1766888"/>
            <a:ext cx="8064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Line 40">
            <a:extLst>
              <a:ext uri="{FF2B5EF4-FFF2-40B4-BE49-F238E27FC236}">
                <a16:creationId xmlns:a16="http://schemas.microsoft.com/office/drawing/2014/main" id="{034A866C-6035-D0F0-C36A-6BC1EC42459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Text Box 41">
            <a:extLst>
              <a:ext uri="{FF2B5EF4-FFF2-40B4-BE49-F238E27FC236}">
                <a16:creationId xmlns:a16="http://schemas.microsoft.com/office/drawing/2014/main" id="{C2838823-3EB1-D6C9-6E3E-BFB6FB080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32" name="Text Box 43">
            <a:extLst>
              <a:ext uri="{FF2B5EF4-FFF2-40B4-BE49-F238E27FC236}">
                <a16:creationId xmlns:a16="http://schemas.microsoft.com/office/drawing/2014/main" id="{CA710A8F-68F6-2B62-87E6-8D48213B5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37" name="Text Box 48">
            <a:extLst>
              <a:ext uri="{FF2B5EF4-FFF2-40B4-BE49-F238E27FC236}">
                <a16:creationId xmlns:a16="http://schemas.microsoft.com/office/drawing/2014/main" id="{58C18DCA-48C2-A433-2C44-DFD0C9CC35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38" name="Line 49">
            <a:extLst>
              <a:ext uri="{FF2B5EF4-FFF2-40B4-BE49-F238E27FC236}">
                <a16:creationId xmlns:a16="http://schemas.microsoft.com/office/drawing/2014/main" id="{884BE697-AE33-C6E5-F601-B726D27FF3E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5" y="2228850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9" name="Line 50">
            <a:extLst>
              <a:ext uri="{FF2B5EF4-FFF2-40B4-BE49-F238E27FC236}">
                <a16:creationId xmlns:a16="http://schemas.microsoft.com/office/drawing/2014/main" id="{7030983B-AB58-4BC4-82D5-F9D17967874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26892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1" name="Text Box 52">
            <a:extLst>
              <a:ext uri="{FF2B5EF4-FFF2-40B4-BE49-F238E27FC236}">
                <a16:creationId xmlns:a16="http://schemas.microsoft.com/office/drawing/2014/main" id="{E459A307-2727-87D6-5536-E2856D6C25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652588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reg1</a:t>
            </a:r>
          </a:p>
        </p:txBody>
      </p:sp>
      <p:sp>
        <p:nvSpPr>
          <p:cNvPr id="4142" name="Text Box 53">
            <a:extLst>
              <a:ext uri="{FF2B5EF4-FFF2-40B4-BE49-F238E27FC236}">
                <a16:creationId xmlns:a16="http://schemas.microsoft.com/office/drawing/2014/main" id="{0FAA1FE4-0DF9-84D6-1D83-4A799CA89F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112963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reg2</a:t>
            </a:r>
          </a:p>
        </p:txBody>
      </p:sp>
      <p:sp>
        <p:nvSpPr>
          <p:cNvPr id="4143" name="Text Box 54">
            <a:extLst>
              <a:ext uri="{FF2B5EF4-FFF2-40B4-BE49-F238E27FC236}">
                <a16:creationId xmlns:a16="http://schemas.microsoft.com/office/drawing/2014/main" id="{42B6CDCD-73DB-82F3-3891-1799D54D89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573338"/>
            <a:ext cx="40481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regw</a:t>
            </a:r>
          </a:p>
        </p:txBody>
      </p:sp>
      <p:sp>
        <p:nvSpPr>
          <p:cNvPr id="4144" name="Line 55">
            <a:extLst>
              <a:ext uri="{FF2B5EF4-FFF2-40B4-BE49-F238E27FC236}">
                <a16:creationId xmlns:a16="http://schemas.microsoft.com/office/drawing/2014/main" id="{1342FF91-C30A-DBA2-7986-C369A1DB7E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7950" y="21494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5" name="Text Box 56">
            <a:extLst>
              <a:ext uri="{FF2B5EF4-FFF2-40B4-BE49-F238E27FC236}">
                <a16:creationId xmlns:a16="http://schemas.microsoft.com/office/drawing/2014/main" id="{0BF80D2C-46A5-12E1-8B12-172233729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20367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46" name="Text Box 57">
            <a:extLst>
              <a:ext uri="{FF2B5EF4-FFF2-40B4-BE49-F238E27FC236}">
                <a16:creationId xmlns:a16="http://schemas.microsoft.com/office/drawing/2014/main" id="{C2592D86-E572-9C03-F1AE-D23BE339A9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2074863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IR5-4</a:t>
            </a:r>
          </a:p>
        </p:txBody>
      </p:sp>
      <p:sp>
        <p:nvSpPr>
          <p:cNvPr id="4147" name="Text Box 58">
            <a:extLst>
              <a:ext uri="{FF2B5EF4-FFF2-40B4-BE49-F238E27FC236}">
                <a16:creationId xmlns:a16="http://schemas.microsoft.com/office/drawing/2014/main" id="{876DF949-1343-93DB-F557-B871334728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289" y="1284359"/>
            <a:ext cx="63817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IR6-7</a:t>
            </a:r>
          </a:p>
        </p:txBody>
      </p:sp>
      <p:sp>
        <p:nvSpPr>
          <p:cNvPr id="4148" name="Line 59">
            <a:extLst>
              <a:ext uri="{FF2B5EF4-FFF2-40B4-BE49-F238E27FC236}">
                <a16:creationId xmlns:a16="http://schemas.microsoft.com/office/drawing/2014/main" id="{C43C8C79-BC73-86A1-2B72-FE83F7DB2FEE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17287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9" name="Line 60">
            <a:extLst>
              <a:ext uri="{FF2B5EF4-FFF2-40B4-BE49-F238E27FC236}">
                <a16:creationId xmlns:a16="http://schemas.microsoft.com/office/drawing/2014/main" id="{5E86E00A-C5ED-58C0-8CC3-0C1C3290856F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234473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0" name="Line 61">
            <a:extLst>
              <a:ext uri="{FF2B5EF4-FFF2-40B4-BE49-F238E27FC236}">
                <a16:creationId xmlns:a16="http://schemas.microsoft.com/office/drawing/2014/main" id="{708B51FB-B04A-DDEC-A07D-CA3A3E32FA9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1651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1" name="Text Box 62">
            <a:extLst>
              <a:ext uri="{FF2B5EF4-FFF2-40B4-BE49-F238E27FC236}">
                <a16:creationId xmlns:a16="http://schemas.microsoft.com/office/drawing/2014/main" id="{126B94C6-80E9-789F-AD37-1EA258E0C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14986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2" name="Line 63">
            <a:extLst>
              <a:ext uri="{FF2B5EF4-FFF2-40B4-BE49-F238E27FC236}">
                <a16:creationId xmlns:a16="http://schemas.microsoft.com/office/drawing/2014/main" id="{A7D687B8-2B4D-CDAC-732A-3D1859F664C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226536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3" name="Text Box 64">
            <a:extLst>
              <a:ext uri="{FF2B5EF4-FFF2-40B4-BE49-F238E27FC236}">
                <a16:creationId xmlns:a16="http://schemas.microsoft.com/office/drawing/2014/main" id="{A6BD7C2B-4E43-661E-31D0-884246DC1C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21129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4" name="Rectangle 65">
            <a:extLst>
              <a:ext uri="{FF2B5EF4-FFF2-40B4-BE49-F238E27FC236}">
                <a16:creationId xmlns:a16="http://schemas.microsoft.com/office/drawing/2014/main" id="{55A281B3-08D0-9D4A-830E-AAC9D3A823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1460500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5" name="Text Box 66">
            <a:extLst>
              <a:ext uri="{FF2B5EF4-FFF2-40B4-BE49-F238E27FC236}">
                <a16:creationId xmlns:a16="http://schemas.microsoft.com/office/drawing/2014/main" id="{26995551-8805-EDD8-1858-2BE599C727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1240" y="1612900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156" name="Rectangle 67">
            <a:extLst>
              <a:ext uri="{FF2B5EF4-FFF2-40B4-BE49-F238E27FC236}">
                <a16:creationId xmlns:a16="http://schemas.microsoft.com/office/drawing/2014/main" id="{4CFCA5C1-C81D-01FA-6D51-1309753F8D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2112963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7" name="Text Box 68">
            <a:extLst>
              <a:ext uri="{FF2B5EF4-FFF2-40B4-BE49-F238E27FC236}">
                <a16:creationId xmlns:a16="http://schemas.microsoft.com/office/drawing/2014/main" id="{09156738-205E-BBA4-6B85-CC97B7E09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828" y="2265363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164" name="Line 75">
            <a:extLst>
              <a:ext uri="{FF2B5EF4-FFF2-40B4-BE49-F238E27FC236}">
                <a16:creationId xmlns:a16="http://schemas.microsoft.com/office/drawing/2014/main" id="{67B07D39-584B-3532-C914-2FC2B56FC2A2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1730375"/>
            <a:ext cx="461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9" name="Line 90">
            <a:extLst>
              <a:ext uri="{FF2B5EF4-FFF2-40B4-BE49-F238E27FC236}">
                <a16:creationId xmlns:a16="http://schemas.microsoft.com/office/drawing/2014/main" id="{B550DBE1-9F44-FFD3-5D74-D41674ED76D8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2382838"/>
            <a:ext cx="5000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1" name="Text Box 92">
            <a:extLst>
              <a:ext uri="{FF2B5EF4-FFF2-40B4-BE49-F238E27FC236}">
                <a16:creationId xmlns:a16="http://schemas.microsoft.com/office/drawing/2014/main" id="{230D39E4-65C1-FC71-9CD6-7955525E17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1526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86" name="Text Box 98">
            <a:extLst>
              <a:ext uri="{FF2B5EF4-FFF2-40B4-BE49-F238E27FC236}">
                <a16:creationId xmlns:a16="http://schemas.microsoft.com/office/drawing/2014/main" id="{63DBBA72-07D3-A821-0CD7-09D1D20857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5368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87" name="Text Box 99">
            <a:extLst>
              <a:ext uri="{FF2B5EF4-FFF2-40B4-BE49-F238E27FC236}">
                <a16:creationId xmlns:a16="http://schemas.microsoft.com/office/drawing/2014/main" id="{C7AE75CF-6A8B-5AD3-340E-941E84131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0600" y="26130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206" name="Text Box 118">
            <a:extLst>
              <a:ext uri="{FF2B5EF4-FFF2-40B4-BE49-F238E27FC236}">
                <a16:creationId xmlns:a16="http://schemas.microsoft.com/office/drawing/2014/main" id="{59AC5D2A-5461-A90E-01BA-995026ECBB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161290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data1</a:t>
            </a:r>
          </a:p>
        </p:txBody>
      </p:sp>
      <p:sp>
        <p:nvSpPr>
          <p:cNvPr id="4207" name="Text Box 119">
            <a:extLst>
              <a:ext uri="{FF2B5EF4-FFF2-40B4-BE49-F238E27FC236}">
                <a16:creationId xmlns:a16="http://schemas.microsoft.com/office/drawing/2014/main" id="{B850D250-FDE7-4374-AA3D-2F004BFE1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22885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data2</a:t>
            </a:r>
          </a:p>
        </p:txBody>
      </p:sp>
      <p:sp>
        <p:nvSpPr>
          <p:cNvPr id="4208" name="Text Box 120">
            <a:extLst>
              <a:ext uri="{FF2B5EF4-FFF2-40B4-BE49-F238E27FC236}">
                <a16:creationId xmlns:a16="http://schemas.microsoft.com/office/drawing/2014/main" id="{19D31411-36A1-6FAB-7357-9B3C7DF29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573338"/>
            <a:ext cx="457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dataw</a:t>
            </a:r>
          </a:p>
        </p:txBody>
      </p:sp>
      <p:sp>
        <p:nvSpPr>
          <p:cNvPr id="4209" name="Line 121">
            <a:extLst>
              <a:ext uri="{FF2B5EF4-FFF2-40B4-BE49-F238E27FC236}">
                <a16:creationId xmlns:a16="http://schemas.microsoft.com/office/drawing/2014/main" id="{F13435E2-F6A0-051F-F282-0C46A1AD2F3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70538" y="268922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" name="Line 122">
            <a:extLst>
              <a:ext uri="{FF2B5EF4-FFF2-40B4-BE49-F238E27FC236}">
                <a16:creationId xmlns:a16="http://schemas.microsoft.com/office/drawing/2014/main" id="{68AC8D37-02A3-286B-EAB7-09C2CD9A203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84838" y="26114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1" name="Text Box 123">
            <a:extLst>
              <a:ext uri="{FF2B5EF4-FFF2-40B4-BE49-F238E27FC236}">
                <a16:creationId xmlns:a16="http://schemas.microsoft.com/office/drawing/2014/main" id="{194BB5D9-F1D3-FFB6-A7C6-B9CC07D94B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538" y="24590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16" name="Line 128">
            <a:extLst>
              <a:ext uri="{FF2B5EF4-FFF2-40B4-BE49-F238E27FC236}">
                <a16:creationId xmlns:a16="http://schemas.microsoft.com/office/drawing/2014/main" id="{F74FA6D6-DC35-C00C-FB8A-80C49C187039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5" name="Line 163">
            <a:extLst>
              <a:ext uri="{FF2B5EF4-FFF2-40B4-BE49-F238E27FC236}">
                <a16:creationId xmlns:a16="http://schemas.microsoft.com/office/drawing/2014/main" id="{1954343B-90FE-A1FD-EE42-70208CF17C99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134620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6" name="Text Box 164">
            <a:extLst>
              <a:ext uri="{FF2B5EF4-FFF2-40B4-BE49-F238E27FC236}">
                <a16:creationId xmlns:a16="http://schemas.microsoft.com/office/drawing/2014/main" id="{CA1F14F6-4A0D-D50E-0FB4-89D9020302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162050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4248" name="Text Box 167">
            <a:extLst>
              <a:ext uri="{FF2B5EF4-FFF2-40B4-BE49-F238E27FC236}">
                <a16:creationId xmlns:a16="http://schemas.microsoft.com/office/drawing/2014/main" id="{B77779A3-D97D-AB39-2DBD-61DFCE2222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2074863"/>
            <a:ext cx="3540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RF</a:t>
            </a:r>
          </a:p>
        </p:txBody>
      </p:sp>
      <p:sp>
        <p:nvSpPr>
          <p:cNvPr id="4249" name="Line 168">
            <a:extLst>
              <a:ext uri="{FF2B5EF4-FFF2-40B4-BE49-F238E27FC236}">
                <a16:creationId xmlns:a16="http://schemas.microsoft.com/office/drawing/2014/main" id="{729B0F3A-3460-192F-589D-757B2086BA7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4588" y="14224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0" name="Text Box 169">
            <a:extLst>
              <a:ext uri="{FF2B5EF4-FFF2-40B4-BE49-F238E27FC236}">
                <a16:creationId xmlns:a16="http://schemas.microsoft.com/office/drawing/2014/main" id="{8444161C-242E-FE31-D84C-332DE8AD0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238" y="1230313"/>
            <a:ext cx="5556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RFWrite</a:t>
            </a:r>
          </a:p>
        </p:txBody>
      </p:sp>
      <p:sp>
        <p:nvSpPr>
          <p:cNvPr id="4261" name="Line 180">
            <a:extLst>
              <a:ext uri="{FF2B5EF4-FFF2-40B4-BE49-F238E27FC236}">
                <a16:creationId xmlns:a16="http://schemas.microsoft.com/office/drawing/2014/main" id="{E9A6D97C-0A5C-F1C5-9D14-C76F3E7E83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638" y="3113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2" name="Text Box 181">
            <a:extLst>
              <a:ext uri="{FF2B5EF4-FFF2-40B4-BE49-F238E27FC236}">
                <a16:creationId xmlns:a16="http://schemas.microsoft.com/office/drawing/2014/main" id="{5682D98C-0A3E-0041-E91E-23834FEFD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227388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4266" name="Line 185">
            <a:extLst>
              <a:ext uri="{FF2B5EF4-FFF2-40B4-BE49-F238E27FC236}">
                <a16:creationId xmlns:a16="http://schemas.microsoft.com/office/drawing/2014/main" id="{8EAB0D95-362E-24B4-524C-2163F64E5BDD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2767013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7" name="Line 73">
            <a:extLst>
              <a:ext uri="{FF2B5EF4-FFF2-40B4-BE49-F238E27FC236}">
                <a16:creationId xmlns:a16="http://schemas.microsoft.com/office/drawing/2014/main" id="{58ADA72C-3427-3E43-CE0D-3DBD8E1DA44C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7563" y="12588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8" name="Text Box 74">
            <a:extLst>
              <a:ext uri="{FF2B5EF4-FFF2-40B4-BE49-F238E27FC236}">
                <a16:creationId xmlns:a16="http://schemas.microsoft.com/office/drawing/2014/main" id="{B7BF2FEB-06C2-9DD0-5DD1-3649BBA678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909" y="1066800"/>
            <a:ext cx="453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>
                <a:latin typeface="Arial" panose="020B0604020202020204" pitchFamily="34" charset="0"/>
              </a:rPr>
              <a:t>ABLD</a:t>
            </a:r>
          </a:p>
        </p:txBody>
      </p:sp>
      <p:sp>
        <p:nvSpPr>
          <p:cNvPr id="4289" name="Line 73">
            <a:extLst>
              <a:ext uri="{FF2B5EF4-FFF2-40B4-BE49-F238E27FC236}">
                <a16:creationId xmlns:a16="http://schemas.microsoft.com/office/drawing/2014/main" id="{92C5FFDE-93E6-E2F5-DBEF-4C3363F317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00738" y="1989138"/>
            <a:ext cx="4762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AutoShape 15">
            <a:extLst>
              <a:ext uri="{FF2B5EF4-FFF2-40B4-BE49-F238E27FC236}">
                <a16:creationId xmlns:a16="http://schemas.microsoft.com/office/drawing/2014/main" id="{0BE1FF9F-4392-0B1D-A700-8CE94685C9C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68350" y="2450307"/>
            <a:ext cx="922338" cy="29606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Line 16">
            <a:extLst>
              <a:ext uri="{FF2B5EF4-FFF2-40B4-BE49-F238E27FC236}">
                <a16:creationId xmlns:a16="http://schemas.microsoft.com/office/drawing/2014/main" id="{5A29635B-7674-AE33-49E5-1A57B31CA24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238" y="2687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17">
            <a:extLst>
              <a:ext uri="{FF2B5EF4-FFF2-40B4-BE49-F238E27FC236}">
                <a16:creationId xmlns:a16="http://schemas.microsoft.com/office/drawing/2014/main" id="{9418C58A-7CF6-B25A-3C1E-CBB7B56F8C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535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34E040-DD9D-C16C-926C-228FF9BBA784}"/>
              </a:ext>
            </a:extLst>
          </p:cNvPr>
          <p:cNvSpPr txBox="1"/>
          <p:nvPr/>
        </p:nvSpPr>
        <p:spPr>
          <a:xfrm>
            <a:off x="1995815" y="134067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CYCLE 3: READ SOURCE REGISTERS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[A] = RF[ IR7..6 ]</a:t>
            </a:r>
            <a:endParaRPr lang="pt-BR" sz="2000" dirty="0">
              <a:latin typeface="Arial" pitchFamily="34" charset="0"/>
              <a:cs typeface="Arial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[B] = RF[ IR5..4 ]</a:t>
            </a:r>
            <a:endParaRPr lang="pt-BR" sz="2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Line 128">
            <a:extLst>
              <a:ext uri="{FF2B5EF4-FFF2-40B4-BE49-F238E27FC236}">
                <a16:creationId xmlns:a16="http://schemas.microsoft.com/office/drawing/2014/main" id="{F6E926C1-A61B-B43C-7859-AC8A718B3957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4814" y="3227388"/>
            <a:ext cx="196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787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35814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accent2"/>
                </a:solidFill>
              </a:rPr>
              <a:t>ADD Ra Rb</a:t>
            </a: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Ra = Ra + Rb</a:t>
            </a:r>
            <a:endParaRPr lang="en-US" altLang="en-US" sz="2400" dirty="0"/>
          </a:p>
          <a:p>
            <a:pPr eaLnBrk="1" hangingPunct="1"/>
            <a:r>
              <a:rPr lang="en-US" altLang="en-US" sz="2800" dirty="0"/>
              <a:t>Set Z and N</a:t>
            </a:r>
          </a:p>
          <a:p>
            <a:pPr lvl="1" eaLnBrk="1" hangingPunct="1"/>
            <a:r>
              <a:rPr lang="en-US" altLang="en-US" sz="2400" dirty="0"/>
              <a:t>If (Ra == 0) Z = 1; else Z = 0;</a:t>
            </a:r>
          </a:p>
          <a:p>
            <a:pPr lvl="1" eaLnBrk="1" hangingPunct="1"/>
            <a:r>
              <a:rPr lang="en-US" altLang="en-US" sz="2400" dirty="0"/>
              <a:t>If (Ra &lt; 0) N = 1; else N = 1;</a:t>
            </a:r>
          </a:p>
          <a:p>
            <a:pPr eaLnBrk="1" hangingPunct="1"/>
            <a:r>
              <a:rPr lang="en-US" altLang="en-US" sz="2800" dirty="0"/>
              <a:t>PC = PC + 1</a:t>
            </a:r>
          </a:p>
        </p:txBody>
      </p:sp>
      <p:graphicFrame>
        <p:nvGraphicFramePr>
          <p:cNvPr id="3076" name="Object 7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84732326"/>
              </p:ext>
            </p:extLst>
          </p:nvPr>
        </p:nvGraphicFramePr>
        <p:xfrm>
          <a:off x="2641600" y="4494213"/>
          <a:ext cx="10517188" cy="122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211803" imgH="723195" progId="Word.Document.8">
                  <p:embed/>
                </p:oleObj>
              </mc:Choice>
              <mc:Fallback>
                <p:oleObj name="Document" r:id="rId2" imgW="6211803" imgH="72319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1600" y="4494213"/>
                        <a:ext cx="10517188" cy="122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080191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DE15F2-59C4-70F1-99A3-B36AF9BD3D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59B9190A-D5CF-51FB-0C85-1A119E179C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2381250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9E353C81-93B6-4CE8-37C7-EDFE631D57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266950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5B1A1B7F-59AB-553C-9375-2D008D87EF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2701925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4108" name="Text Box 18">
            <a:extLst>
              <a:ext uri="{FF2B5EF4-FFF2-40B4-BE49-F238E27FC236}">
                <a16:creationId xmlns:a16="http://schemas.microsoft.com/office/drawing/2014/main" id="{FB3A0304-E9C8-CDC6-5728-0DB3A7CEC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343150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4109" name="Text Box 19">
            <a:extLst>
              <a:ext uri="{FF2B5EF4-FFF2-40B4-BE49-F238E27FC236}">
                <a16:creationId xmlns:a16="http://schemas.microsoft.com/office/drawing/2014/main" id="{12C44B34-6981-C920-A308-0CA426B2BA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149600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4110" name="Text Box 20">
            <a:extLst>
              <a:ext uri="{FF2B5EF4-FFF2-40B4-BE49-F238E27FC236}">
                <a16:creationId xmlns:a16="http://schemas.microsoft.com/office/drawing/2014/main" id="{38CDDE1C-1F7D-72B5-16C6-E45EFBACA4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3149600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4111" name="Line 21">
            <a:extLst>
              <a:ext uri="{FF2B5EF4-FFF2-40B4-BE49-F238E27FC236}">
                <a16:creationId xmlns:a16="http://schemas.microsoft.com/office/drawing/2014/main" id="{99796CC6-E924-7686-F791-08CBDEF4F4E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22">
            <a:extLst>
              <a:ext uri="{FF2B5EF4-FFF2-40B4-BE49-F238E27FC236}">
                <a16:creationId xmlns:a16="http://schemas.microsoft.com/office/drawing/2014/main" id="{EAF0801B-17A5-80B2-D5D4-EB2119514ED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23">
            <a:extLst>
              <a:ext uri="{FF2B5EF4-FFF2-40B4-BE49-F238E27FC236}">
                <a16:creationId xmlns:a16="http://schemas.microsoft.com/office/drawing/2014/main" id="{B43AE4B5-68B0-6641-E3CD-B4C743584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882775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4114" name="Text Box 24">
            <a:extLst>
              <a:ext uri="{FF2B5EF4-FFF2-40B4-BE49-F238E27FC236}">
                <a16:creationId xmlns:a16="http://schemas.microsoft.com/office/drawing/2014/main" id="{F83C4A5A-C944-1BE5-287A-AC6249526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1882775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4117" name="Rectangle 27">
            <a:extLst>
              <a:ext uri="{FF2B5EF4-FFF2-40B4-BE49-F238E27FC236}">
                <a16:creationId xmlns:a16="http://schemas.microsoft.com/office/drawing/2014/main" id="{4A1C446F-E08B-252B-21BB-021FD2A97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1612900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18" name="Text Box 28">
            <a:extLst>
              <a:ext uri="{FF2B5EF4-FFF2-40B4-BE49-F238E27FC236}">
                <a16:creationId xmlns:a16="http://schemas.microsoft.com/office/drawing/2014/main" id="{93C4F164-3D22-A211-652D-A0AA4DDA2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22488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4122" name="Line 33">
            <a:extLst>
              <a:ext uri="{FF2B5EF4-FFF2-40B4-BE49-F238E27FC236}">
                <a16:creationId xmlns:a16="http://schemas.microsoft.com/office/drawing/2014/main" id="{1814732F-F5CA-41D9-84D8-CA3370BF02A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1500" y="2228850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34">
            <a:extLst>
              <a:ext uri="{FF2B5EF4-FFF2-40B4-BE49-F238E27FC236}">
                <a16:creationId xmlns:a16="http://schemas.microsoft.com/office/drawing/2014/main" id="{B1FB26F3-9B1B-23C5-962D-40D3E1DF58F3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222885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35">
            <a:extLst>
              <a:ext uri="{FF2B5EF4-FFF2-40B4-BE49-F238E27FC236}">
                <a16:creationId xmlns:a16="http://schemas.microsoft.com/office/drawing/2014/main" id="{AC8EBC06-A577-4394-CAD8-26A3A366484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73400" y="29178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36">
            <a:extLst>
              <a:ext uri="{FF2B5EF4-FFF2-40B4-BE49-F238E27FC236}">
                <a16:creationId xmlns:a16="http://schemas.microsoft.com/office/drawing/2014/main" id="{439C5B22-5853-7C77-C5D7-035BF1864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00" y="27654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6" name="Rectangle 37">
            <a:extLst>
              <a:ext uri="{FF2B5EF4-FFF2-40B4-BE49-F238E27FC236}">
                <a16:creationId xmlns:a16="http://schemas.microsoft.com/office/drawing/2014/main" id="{45B89FCF-A4DA-997C-7456-14635CAAB3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2125" y="1612900"/>
            <a:ext cx="1268413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28" name="Line 39">
            <a:extLst>
              <a:ext uri="{FF2B5EF4-FFF2-40B4-BE49-F238E27FC236}">
                <a16:creationId xmlns:a16="http://schemas.microsoft.com/office/drawing/2014/main" id="{E9514578-B517-C4BD-BB54-657B475502A1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6" y="1766888"/>
            <a:ext cx="8064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Line 40">
            <a:extLst>
              <a:ext uri="{FF2B5EF4-FFF2-40B4-BE49-F238E27FC236}">
                <a16:creationId xmlns:a16="http://schemas.microsoft.com/office/drawing/2014/main" id="{1C5CF96F-9167-570F-4B91-5FDBC40758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Text Box 41">
            <a:extLst>
              <a:ext uri="{FF2B5EF4-FFF2-40B4-BE49-F238E27FC236}">
                <a16:creationId xmlns:a16="http://schemas.microsoft.com/office/drawing/2014/main" id="{80865103-CE5A-49DA-F3FC-D1516383E4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37" name="Text Box 48">
            <a:extLst>
              <a:ext uri="{FF2B5EF4-FFF2-40B4-BE49-F238E27FC236}">
                <a16:creationId xmlns:a16="http://schemas.microsoft.com/office/drawing/2014/main" id="{DDAA8F9A-93ED-713E-FF9F-30D93E930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38" name="Line 49">
            <a:extLst>
              <a:ext uri="{FF2B5EF4-FFF2-40B4-BE49-F238E27FC236}">
                <a16:creationId xmlns:a16="http://schemas.microsoft.com/office/drawing/2014/main" id="{79706126-C3A6-7F04-1B7C-65587B61B387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5" y="2228850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9" name="Line 50">
            <a:extLst>
              <a:ext uri="{FF2B5EF4-FFF2-40B4-BE49-F238E27FC236}">
                <a16:creationId xmlns:a16="http://schemas.microsoft.com/office/drawing/2014/main" id="{F092C1AB-1D78-9F26-97F1-C6CCBF3976DC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26892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1" name="Text Box 52">
            <a:extLst>
              <a:ext uri="{FF2B5EF4-FFF2-40B4-BE49-F238E27FC236}">
                <a16:creationId xmlns:a16="http://schemas.microsoft.com/office/drawing/2014/main" id="{BFCD19A9-DF3E-36B9-C1CF-8528BB0959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652588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reg1</a:t>
            </a:r>
          </a:p>
        </p:txBody>
      </p:sp>
      <p:sp>
        <p:nvSpPr>
          <p:cNvPr id="4142" name="Text Box 53">
            <a:extLst>
              <a:ext uri="{FF2B5EF4-FFF2-40B4-BE49-F238E27FC236}">
                <a16:creationId xmlns:a16="http://schemas.microsoft.com/office/drawing/2014/main" id="{1F6BE40E-6A0C-2CEE-BE34-A86E393E4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112963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reg2</a:t>
            </a:r>
          </a:p>
        </p:txBody>
      </p:sp>
      <p:sp>
        <p:nvSpPr>
          <p:cNvPr id="4143" name="Text Box 54">
            <a:extLst>
              <a:ext uri="{FF2B5EF4-FFF2-40B4-BE49-F238E27FC236}">
                <a16:creationId xmlns:a16="http://schemas.microsoft.com/office/drawing/2014/main" id="{B11136E3-ADFA-A358-05EE-847CD0307D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573338"/>
            <a:ext cx="40481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regw</a:t>
            </a:r>
          </a:p>
        </p:txBody>
      </p:sp>
      <p:sp>
        <p:nvSpPr>
          <p:cNvPr id="4144" name="Line 55">
            <a:extLst>
              <a:ext uri="{FF2B5EF4-FFF2-40B4-BE49-F238E27FC236}">
                <a16:creationId xmlns:a16="http://schemas.microsoft.com/office/drawing/2014/main" id="{B1DAA3E3-EEDD-D706-7D15-9289225EFD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7950" y="21494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5" name="Text Box 56">
            <a:extLst>
              <a:ext uri="{FF2B5EF4-FFF2-40B4-BE49-F238E27FC236}">
                <a16:creationId xmlns:a16="http://schemas.microsoft.com/office/drawing/2014/main" id="{01BAE3EB-AFDE-74EF-A390-BAE15AA4B9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20367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46" name="Text Box 57">
            <a:extLst>
              <a:ext uri="{FF2B5EF4-FFF2-40B4-BE49-F238E27FC236}">
                <a16:creationId xmlns:a16="http://schemas.microsoft.com/office/drawing/2014/main" id="{10C25ED4-8F46-2674-FB82-9F1A60A87E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2074863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IR5-4</a:t>
            </a:r>
          </a:p>
        </p:txBody>
      </p:sp>
      <p:sp>
        <p:nvSpPr>
          <p:cNvPr id="4147" name="Text Box 58">
            <a:extLst>
              <a:ext uri="{FF2B5EF4-FFF2-40B4-BE49-F238E27FC236}">
                <a16:creationId xmlns:a16="http://schemas.microsoft.com/office/drawing/2014/main" id="{7DBE3C7A-23E3-E3B0-FD42-99EEF81393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048" y="1557794"/>
            <a:ext cx="63817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IR6-7</a:t>
            </a:r>
          </a:p>
        </p:txBody>
      </p:sp>
      <p:sp>
        <p:nvSpPr>
          <p:cNvPr id="4148" name="Line 59">
            <a:extLst>
              <a:ext uri="{FF2B5EF4-FFF2-40B4-BE49-F238E27FC236}">
                <a16:creationId xmlns:a16="http://schemas.microsoft.com/office/drawing/2014/main" id="{7BB742F5-0783-CD8F-55C5-3FAEABED7F5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17287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9" name="Line 60">
            <a:extLst>
              <a:ext uri="{FF2B5EF4-FFF2-40B4-BE49-F238E27FC236}">
                <a16:creationId xmlns:a16="http://schemas.microsoft.com/office/drawing/2014/main" id="{CB33751F-7F8B-7BA3-99C1-D74C502D4BCF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234473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0" name="Line 61">
            <a:extLst>
              <a:ext uri="{FF2B5EF4-FFF2-40B4-BE49-F238E27FC236}">
                <a16:creationId xmlns:a16="http://schemas.microsoft.com/office/drawing/2014/main" id="{0BE6393B-F95F-DB72-293C-5E3C74B041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1651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1" name="Text Box 62">
            <a:extLst>
              <a:ext uri="{FF2B5EF4-FFF2-40B4-BE49-F238E27FC236}">
                <a16:creationId xmlns:a16="http://schemas.microsoft.com/office/drawing/2014/main" id="{B5941693-F91A-C4C3-9A8A-9FF07ACEE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14986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2" name="Line 63">
            <a:extLst>
              <a:ext uri="{FF2B5EF4-FFF2-40B4-BE49-F238E27FC236}">
                <a16:creationId xmlns:a16="http://schemas.microsoft.com/office/drawing/2014/main" id="{C022E776-37BA-24DE-061F-54F8CD8119A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226536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3" name="Text Box 64">
            <a:extLst>
              <a:ext uri="{FF2B5EF4-FFF2-40B4-BE49-F238E27FC236}">
                <a16:creationId xmlns:a16="http://schemas.microsoft.com/office/drawing/2014/main" id="{42149E03-9A59-3056-8868-B47CB2444B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21129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4" name="Rectangle 65">
            <a:extLst>
              <a:ext uri="{FF2B5EF4-FFF2-40B4-BE49-F238E27FC236}">
                <a16:creationId xmlns:a16="http://schemas.microsoft.com/office/drawing/2014/main" id="{A13D3B2F-E5C7-9277-D122-4EF9F2EAFB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1460500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5" name="Text Box 66">
            <a:extLst>
              <a:ext uri="{FF2B5EF4-FFF2-40B4-BE49-F238E27FC236}">
                <a16:creationId xmlns:a16="http://schemas.microsoft.com/office/drawing/2014/main" id="{B827F11A-32A5-5E96-6B4E-954770780B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1240" y="1612900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156" name="Rectangle 67">
            <a:extLst>
              <a:ext uri="{FF2B5EF4-FFF2-40B4-BE49-F238E27FC236}">
                <a16:creationId xmlns:a16="http://schemas.microsoft.com/office/drawing/2014/main" id="{02D5881A-AE47-F100-9EAF-CD0C862143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2112963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7" name="Text Box 68">
            <a:extLst>
              <a:ext uri="{FF2B5EF4-FFF2-40B4-BE49-F238E27FC236}">
                <a16:creationId xmlns:a16="http://schemas.microsoft.com/office/drawing/2014/main" id="{301F6F22-BA39-E2DE-93E6-FB97C3D98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828" y="2265363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164" name="Line 75">
            <a:extLst>
              <a:ext uri="{FF2B5EF4-FFF2-40B4-BE49-F238E27FC236}">
                <a16:creationId xmlns:a16="http://schemas.microsoft.com/office/drawing/2014/main" id="{9915C358-2644-AC4A-7C56-5F7431E33B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92813" y="1690688"/>
            <a:ext cx="1420812" cy="39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9" name="Line 90">
            <a:extLst>
              <a:ext uri="{FF2B5EF4-FFF2-40B4-BE49-F238E27FC236}">
                <a16:creationId xmlns:a16="http://schemas.microsoft.com/office/drawing/2014/main" id="{2CB993CE-3F66-D40A-3901-0C5557DF364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92813" y="2362201"/>
            <a:ext cx="1076326" cy="20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1" name="Text Box 92">
            <a:extLst>
              <a:ext uri="{FF2B5EF4-FFF2-40B4-BE49-F238E27FC236}">
                <a16:creationId xmlns:a16="http://schemas.microsoft.com/office/drawing/2014/main" id="{A8B0FA14-9AEE-DA4C-2766-D5598D8B16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1526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06" name="Text Box 118">
            <a:extLst>
              <a:ext uri="{FF2B5EF4-FFF2-40B4-BE49-F238E27FC236}">
                <a16:creationId xmlns:a16="http://schemas.microsoft.com/office/drawing/2014/main" id="{559AC43B-1530-527F-FF9F-3A857FFA4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161290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data1</a:t>
            </a:r>
          </a:p>
        </p:txBody>
      </p:sp>
      <p:sp>
        <p:nvSpPr>
          <p:cNvPr id="4207" name="Text Box 119">
            <a:extLst>
              <a:ext uri="{FF2B5EF4-FFF2-40B4-BE49-F238E27FC236}">
                <a16:creationId xmlns:a16="http://schemas.microsoft.com/office/drawing/2014/main" id="{D0163288-D5BF-F46D-0183-415CB467F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22885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data2</a:t>
            </a:r>
          </a:p>
        </p:txBody>
      </p:sp>
      <p:sp>
        <p:nvSpPr>
          <p:cNvPr id="4208" name="Text Box 120">
            <a:extLst>
              <a:ext uri="{FF2B5EF4-FFF2-40B4-BE49-F238E27FC236}">
                <a16:creationId xmlns:a16="http://schemas.microsoft.com/office/drawing/2014/main" id="{480D7D92-F3CC-04D9-2ECD-049307269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573338"/>
            <a:ext cx="457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dataw</a:t>
            </a:r>
          </a:p>
        </p:txBody>
      </p:sp>
      <p:sp>
        <p:nvSpPr>
          <p:cNvPr id="4209" name="Line 121">
            <a:extLst>
              <a:ext uri="{FF2B5EF4-FFF2-40B4-BE49-F238E27FC236}">
                <a16:creationId xmlns:a16="http://schemas.microsoft.com/office/drawing/2014/main" id="{4A37FED3-96D0-2B9C-B948-522AAE19AFC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70538" y="268922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" name="Line 122">
            <a:extLst>
              <a:ext uri="{FF2B5EF4-FFF2-40B4-BE49-F238E27FC236}">
                <a16:creationId xmlns:a16="http://schemas.microsoft.com/office/drawing/2014/main" id="{FD0B8E6F-9707-1A19-4CC4-7DD0DC732CB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84838" y="26114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1" name="Text Box 123">
            <a:extLst>
              <a:ext uri="{FF2B5EF4-FFF2-40B4-BE49-F238E27FC236}">
                <a16:creationId xmlns:a16="http://schemas.microsoft.com/office/drawing/2014/main" id="{420BDC9B-7B31-3115-9B78-9D2401CA90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538" y="24590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16" name="Line 128">
            <a:extLst>
              <a:ext uri="{FF2B5EF4-FFF2-40B4-BE49-F238E27FC236}">
                <a16:creationId xmlns:a16="http://schemas.microsoft.com/office/drawing/2014/main" id="{5687F45A-4E6A-E8A2-FC03-88F9EDB702A9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5" name="Line 163">
            <a:extLst>
              <a:ext uri="{FF2B5EF4-FFF2-40B4-BE49-F238E27FC236}">
                <a16:creationId xmlns:a16="http://schemas.microsoft.com/office/drawing/2014/main" id="{0DCB8EC6-9B09-1D00-8076-E6FFCCB444D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134620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6" name="Text Box 164">
            <a:extLst>
              <a:ext uri="{FF2B5EF4-FFF2-40B4-BE49-F238E27FC236}">
                <a16:creationId xmlns:a16="http://schemas.microsoft.com/office/drawing/2014/main" id="{C0F82B5E-A49B-75A5-EF9C-D37E794D6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162050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4248" name="Text Box 167">
            <a:extLst>
              <a:ext uri="{FF2B5EF4-FFF2-40B4-BE49-F238E27FC236}">
                <a16:creationId xmlns:a16="http://schemas.microsoft.com/office/drawing/2014/main" id="{11B3B177-2A99-8417-3A88-2129C1C8F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2074863"/>
            <a:ext cx="3540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RF</a:t>
            </a:r>
          </a:p>
        </p:txBody>
      </p:sp>
      <p:sp>
        <p:nvSpPr>
          <p:cNvPr id="4249" name="Line 168">
            <a:extLst>
              <a:ext uri="{FF2B5EF4-FFF2-40B4-BE49-F238E27FC236}">
                <a16:creationId xmlns:a16="http://schemas.microsoft.com/office/drawing/2014/main" id="{5C45EF16-45AF-3D92-E884-A805E7807772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4588" y="14224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0" name="Text Box 169">
            <a:extLst>
              <a:ext uri="{FF2B5EF4-FFF2-40B4-BE49-F238E27FC236}">
                <a16:creationId xmlns:a16="http://schemas.microsoft.com/office/drawing/2014/main" id="{9AACAEA2-AD90-7906-E5FE-2923291B7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238" y="1230313"/>
            <a:ext cx="5556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RFWrite</a:t>
            </a:r>
          </a:p>
        </p:txBody>
      </p:sp>
      <p:sp>
        <p:nvSpPr>
          <p:cNvPr id="4261" name="Line 180">
            <a:extLst>
              <a:ext uri="{FF2B5EF4-FFF2-40B4-BE49-F238E27FC236}">
                <a16:creationId xmlns:a16="http://schemas.microsoft.com/office/drawing/2014/main" id="{7D117884-E9AD-6103-580A-F5DC0CA2EB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638" y="3113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2" name="Text Box 181">
            <a:extLst>
              <a:ext uri="{FF2B5EF4-FFF2-40B4-BE49-F238E27FC236}">
                <a16:creationId xmlns:a16="http://schemas.microsoft.com/office/drawing/2014/main" id="{FD9FD90F-89B5-2C06-0A25-ABC37B0C4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227388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4266" name="Line 185">
            <a:extLst>
              <a:ext uri="{FF2B5EF4-FFF2-40B4-BE49-F238E27FC236}">
                <a16:creationId xmlns:a16="http://schemas.microsoft.com/office/drawing/2014/main" id="{3EF30659-6E6F-A90F-BC18-77FEF5109D4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2767013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7" name="Line 73">
            <a:extLst>
              <a:ext uri="{FF2B5EF4-FFF2-40B4-BE49-F238E27FC236}">
                <a16:creationId xmlns:a16="http://schemas.microsoft.com/office/drawing/2014/main" id="{19CEBDAF-B7EF-0CD8-A6EC-5104771AE86C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7563" y="12588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8" name="Text Box 74">
            <a:extLst>
              <a:ext uri="{FF2B5EF4-FFF2-40B4-BE49-F238E27FC236}">
                <a16:creationId xmlns:a16="http://schemas.microsoft.com/office/drawing/2014/main" id="{BFE25E84-39D4-E4FE-F9FD-D7C024AB6E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909" y="1066800"/>
            <a:ext cx="453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>
                <a:latin typeface="Arial" panose="020B0604020202020204" pitchFamily="34" charset="0"/>
              </a:rPr>
              <a:t>ABLD</a:t>
            </a:r>
          </a:p>
        </p:txBody>
      </p:sp>
      <p:sp>
        <p:nvSpPr>
          <p:cNvPr id="4289" name="Line 73">
            <a:extLst>
              <a:ext uri="{FF2B5EF4-FFF2-40B4-BE49-F238E27FC236}">
                <a16:creationId xmlns:a16="http://schemas.microsoft.com/office/drawing/2014/main" id="{52B02BA9-03C6-D0A3-822A-5F188E65C66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00738" y="1989138"/>
            <a:ext cx="4762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AutoShape 15">
            <a:extLst>
              <a:ext uri="{FF2B5EF4-FFF2-40B4-BE49-F238E27FC236}">
                <a16:creationId xmlns:a16="http://schemas.microsoft.com/office/drawing/2014/main" id="{61A7B32B-8CDC-4FC9-3DF3-7DECF16E72C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68350" y="2450307"/>
            <a:ext cx="922338" cy="29606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Line 16">
            <a:extLst>
              <a:ext uri="{FF2B5EF4-FFF2-40B4-BE49-F238E27FC236}">
                <a16:creationId xmlns:a16="http://schemas.microsoft.com/office/drawing/2014/main" id="{CBE625AA-E26C-3722-0C28-0E3DFEAEBC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238" y="2687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17">
            <a:extLst>
              <a:ext uri="{FF2B5EF4-FFF2-40B4-BE49-F238E27FC236}">
                <a16:creationId xmlns:a16="http://schemas.microsoft.com/office/drawing/2014/main" id="{D091D71B-86BA-6137-21A0-4CA9E9D890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535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5E9B57-A16A-F231-A56D-9E54F4B6BF37}"/>
              </a:ext>
            </a:extLst>
          </p:cNvPr>
          <p:cNvSpPr txBox="1"/>
          <p:nvPr/>
        </p:nvSpPr>
        <p:spPr>
          <a:xfrm>
            <a:off x="1995815" y="134067"/>
            <a:ext cx="457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CYCLE 4: DO Addition/Update Flags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[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ALUout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] = [A] op [B]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Update Flags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Line 85">
            <a:extLst>
              <a:ext uri="{FF2B5EF4-FFF2-40B4-BE49-F238E27FC236}">
                <a16:creationId xmlns:a16="http://schemas.microsoft.com/office/drawing/2014/main" id="{60B20674-15AE-BF84-9CE5-CFDF920E5AA4}"/>
              </a:ext>
            </a:extLst>
          </p:cNvPr>
          <p:cNvSpPr>
            <a:spLocks noChangeShapeType="1"/>
          </p:cNvSpPr>
          <p:nvPr/>
        </p:nvSpPr>
        <p:spPr bwMode="auto">
          <a:xfrm>
            <a:off x="7069140" y="2803525"/>
            <a:ext cx="346074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86">
            <a:extLst>
              <a:ext uri="{FF2B5EF4-FFF2-40B4-BE49-F238E27FC236}">
                <a16:creationId xmlns:a16="http://schemas.microsoft.com/office/drawing/2014/main" id="{39FD2DC4-67E2-E664-404B-F3BA15CBE3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87">
            <a:extLst>
              <a:ext uri="{FF2B5EF4-FFF2-40B4-BE49-F238E27FC236}">
                <a16:creationId xmlns:a16="http://schemas.microsoft.com/office/drawing/2014/main" id="{112E6D8E-D5A3-47A8-3390-24688F4774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9" name="Freeform 125">
            <a:extLst>
              <a:ext uri="{FF2B5EF4-FFF2-40B4-BE49-F238E27FC236}">
                <a16:creationId xmlns:a16="http://schemas.microsoft.com/office/drawing/2014/main" id="{9D3FE489-3105-3A82-478C-AC4A3655E650}"/>
              </a:ext>
            </a:extLst>
          </p:cNvPr>
          <p:cNvSpPr>
            <a:spLocks/>
          </p:cNvSpPr>
          <p:nvPr/>
        </p:nvSpPr>
        <p:spPr bwMode="auto">
          <a:xfrm>
            <a:off x="7415213" y="1231900"/>
            <a:ext cx="766762" cy="1881188"/>
          </a:xfrm>
          <a:custGeom>
            <a:avLst/>
            <a:gdLst>
              <a:gd name="T0" fmla="*/ 0 w 483"/>
              <a:gd name="T1" fmla="*/ 0 h 1185"/>
              <a:gd name="T2" fmla="*/ 0 w 483"/>
              <a:gd name="T3" fmla="*/ 2147483646 h 1185"/>
              <a:gd name="T4" fmla="*/ 2147483646 w 483"/>
              <a:gd name="T5" fmla="*/ 2147483646 h 1185"/>
              <a:gd name="T6" fmla="*/ 0 w 483"/>
              <a:gd name="T7" fmla="*/ 2147483646 h 1185"/>
              <a:gd name="T8" fmla="*/ 0 w 483"/>
              <a:gd name="T9" fmla="*/ 2147483646 h 1185"/>
              <a:gd name="T10" fmla="*/ 2147483646 w 483"/>
              <a:gd name="T11" fmla="*/ 2147483646 h 1185"/>
              <a:gd name="T12" fmla="*/ 2147483646 w 483"/>
              <a:gd name="T13" fmla="*/ 2147483646 h 1185"/>
              <a:gd name="T14" fmla="*/ 0 w 483"/>
              <a:gd name="T15" fmla="*/ 0 h 11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3"/>
              <a:gd name="T25" fmla="*/ 0 h 1185"/>
              <a:gd name="T26" fmla="*/ 483 w 483"/>
              <a:gd name="T27" fmla="*/ 1185 h 11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3" h="1185">
                <a:moveTo>
                  <a:pt x="0" y="0"/>
                </a:moveTo>
                <a:lnTo>
                  <a:pt x="0" y="411"/>
                </a:lnTo>
                <a:lnTo>
                  <a:pt x="217" y="581"/>
                </a:lnTo>
                <a:lnTo>
                  <a:pt x="0" y="774"/>
                </a:lnTo>
                <a:lnTo>
                  <a:pt x="0" y="1185"/>
                </a:lnTo>
                <a:lnTo>
                  <a:pt x="483" y="847"/>
                </a:lnTo>
                <a:lnTo>
                  <a:pt x="483" y="29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38">
            <a:extLst>
              <a:ext uri="{FF2B5EF4-FFF2-40B4-BE49-F238E27FC236}">
                <a16:creationId xmlns:a16="http://schemas.microsoft.com/office/drawing/2014/main" id="{BD805588-6ED1-BAAF-EE62-40C0A5AB36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163" y="1844675"/>
            <a:ext cx="192087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2" name="Line 139">
            <a:extLst>
              <a:ext uri="{FF2B5EF4-FFF2-40B4-BE49-F238E27FC236}">
                <a16:creationId xmlns:a16="http://schemas.microsoft.com/office/drawing/2014/main" id="{1F43A3B0-C933-8101-1CB4-5ECF02F0581E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57">
            <a:extLst>
              <a:ext uri="{FF2B5EF4-FFF2-40B4-BE49-F238E27FC236}">
                <a16:creationId xmlns:a16="http://schemas.microsoft.com/office/drawing/2014/main" id="{C13734C4-904E-556B-349C-3E4FF4842D37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0038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58">
            <a:extLst>
              <a:ext uri="{FF2B5EF4-FFF2-40B4-BE49-F238E27FC236}">
                <a16:creationId xmlns:a16="http://schemas.microsoft.com/office/drawing/2014/main" id="{7F7C81AB-6D84-8E93-3979-DCEFF71D4D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4925" y="1154113"/>
            <a:ext cx="4968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ALUop</a:t>
            </a:r>
          </a:p>
        </p:txBody>
      </p:sp>
      <p:sp>
        <p:nvSpPr>
          <p:cNvPr id="15" name="Line 159">
            <a:extLst>
              <a:ext uri="{FF2B5EF4-FFF2-40B4-BE49-F238E27FC236}">
                <a16:creationId xmlns:a16="http://schemas.microsoft.com/office/drawing/2014/main" id="{86C15786-08FD-72EF-0155-13191A32BFE4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874000" y="13081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60">
            <a:extLst>
              <a:ext uri="{FF2B5EF4-FFF2-40B4-BE49-F238E27FC236}">
                <a16:creationId xmlns:a16="http://schemas.microsoft.com/office/drawing/2014/main" id="{28669C2B-049F-7AC4-9F1B-6E75D91CE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130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" name="Text Box 166">
            <a:extLst>
              <a:ext uri="{FF2B5EF4-FFF2-40B4-BE49-F238E27FC236}">
                <a16:creationId xmlns:a16="http://schemas.microsoft.com/office/drawing/2014/main" id="{D87977A2-046C-17FE-9105-67F8723DB1EE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8335963" y="1882775"/>
            <a:ext cx="306387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ALUout</a:t>
            </a:r>
          </a:p>
        </p:txBody>
      </p:sp>
      <p:sp>
        <p:nvSpPr>
          <p:cNvPr id="18" name="Rectangle 170">
            <a:extLst>
              <a:ext uri="{FF2B5EF4-FFF2-40B4-BE49-F238E27FC236}">
                <a16:creationId xmlns:a16="http://schemas.microsoft.com/office/drawing/2014/main" id="{72B0FC26-B6AB-00BD-DC47-4785EADB6D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3111500"/>
            <a:ext cx="192088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9" name="Rectangle 171">
            <a:extLst>
              <a:ext uri="{FF2B5EF4-FFF2-40B4-BE49-F238E27FC236}">
                <a16:creationId xmlns:a16="http://schemas.microsoft.com/office/drawing/2014/main" id="{CE5E26A5-E652-B195-4513-C9C10F2E5B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3688" y="3111500"/>
            <a:ext cx="192087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20" name="Text Box 172">
            <a:extLst>
              <a:ext uri="{FF2B5EF4-FFF2-40B4-BE49-F238E27FC236}">
                <a16:creationId xmlns:a16="http://schemas.microsoft.com/office/drawing/2014/main" id="{76B393D6-72E1-CC70-443A-EC81D3A258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3111500"/>
            <a:ext cx="2571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1" name="Text Box 173">
            <a:extLst>
              <a:ext uri="{FF2B5EF4-FFF2-40B4-BE49-F238E27FC236}">
                <a16:creationId xmlns:a16="http://schemas.microsoft.com/office/drawing/2014/main" id="{5251F1D6-F201-805C-DCD0-55A8EFF03F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3111500"/>
            <a:ext cx="2460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</a:t>
            </a:r>
          </a:p>
        </p:txBody>
      </p:sp>
      <p:sp>
        <p:nvSpPr>
          <p:cNvPr id="22" name="Line 174">
            <a:extLst>
              <a:ext uri="{FF2B5EF4-FFF2-40B4-BE49-F238E27FC236}">
                <a16:creationId xmlns:a16="http://schemas.microsoft.com/office/drawing/2014/main" id="{BC73A2B3-6808-34A9-FBB2-E4B525784778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2843213"/>
            <a:ext cx="0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75">
            <a:extLst>
              <a:ext uri="{FF2B5EF4-FFF2-40B4-BE49-F238E27FC236}">
                <a16:creationId xmlns:a16="http://schemas.microsoft.com/office/drawing/2014/main" id="{7E327CEB-A2B2-3B91-4359-AE2A796204D0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2728913"/>
            <a:ext cx="0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76">
            <a:extLst>
              <a:ext uri="{FF2B5EF4-FFF2-40B4-BE49-F238E27FC236}">
                <a16:creationId xmlns:a16="http://schemas.microsoft.com/office/drawing/2014/main" id="{11417BFE-24CF-BF80-8344-76C3014F896B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1413" y="32273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78">
            <a:extLst>
              <a:ext uri="{FF2B5EF4-FFF2-40B4-BE49-F238E27FC236}">
                <a16:creationId xmlns:a16="http://schemas.microsoft.com/office/drawing/2014/main" id="{BF7BF31A-4BEC-E1EA-82D5-E30D56A32E59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5900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79">
            <a:extLst>
              <a:ext uri="{FF2B5EF4-FFF2-40B4-BE49-F238E27FC236}">
                <a16:creationId xmlns:a16="http://schemas.microsoft.com/office/drawing/2014/main" id="{59A5764F-BD12-71BA-3972-5FAC0C184FE7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203">
            <a:extLst>
              <a:ext uri="{FF2B5EF4-FFF2-40B4-BE49-F238E27FC236}">
                <a16:creationId xmlns:a16="http://schemas.microsoft.com/office/drawing/2014/main" id="{A74DED1C-120E-F8D7-98CE-CFDE6CA10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2036763"/>
            <a:ext cx="4460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ALU</a:t>
            </a:r>
          </a:p>
        </p:txBody>
      </p:sp>
      <p:sp>
        <p:nvSpPr>
          <p:cNvPr id="28" name="Line 73">
            <a:extLst>
              <a:ext uri="{FF2B5EF4-FFF2-40B4-BE49-F238E27FC236}">
                <a16:creationId xmlns:a16="http://schemas.microsoft.com/office/drawing/2014/main" id="{C6FF0ED1-E002-B8A0-1C83-9CA8062AA396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6938" y="16525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85">
            <a:extLst>
              <a:ext uri="{FF2B5EF4-FFF2-40B4-BE49-F238E27FC236}">
                <a16:creationId xmlns:a16="http://schemas.microsoft.com/office/drawing/2014/main" id="{4C2E54A0-C7EE-57D1-F0D0-4FFD726E5AFD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3487" y="1690687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86">
            <a:extLst>
              <a:ext uri="{FF2B5EF4-FFF2-40B4-BE49-F238E27FC236}">
                <a16:creationId xmlns:a16="http://schemas.microsoft.com/office/drawing/2014/main" id="{E61D3196-7F1D-913C-E976-0CFEF47BD90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01587" y="161290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Text Box 87">
            <a:extLst>
              <a:ext uri="{FF2B5EF4-FFF2-40B4-BE49-F238E27FC236}">
                <a16:creationId xmlns:a16="http://schemas.microsoft.com/office/drawing/2014/main" id="{77EADF27-34BF-75E3-AED1-19A7CBDB84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5700" y="1460500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2" name="Line 33">
            <a:extLst>
              <a:ext uri="{FF2B5EF4-FFF2-40B4-BE49-F238E27FC236}">
                <a16:creationId xmlns:a16="http://schemas.microsoft.com/office/drawing/2014/main" id="{95FA1313-5EEA-ACF5-ECDD-D3B7B2CDABD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50088" y="2362200"/>
            <a:ext cx="19051" cy="44449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177">
            <a:extLst>
              <a:ext uri="{FF2B5EF4-FFF2-40B4-BE49-F238E27FC236}">
                <a16:creationId xmlns:a16="http://schemas.microsoft.com/office/drawing/2014/main" id="{3EF448CD-B6B5-1B49-A6DE-9EC8F2EFF0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3111500"/>
            <a:ext cx="619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FlagWrite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35" name="Line 128">
            <a:extLst>
              <a:ext uri="{FF2B5EF4-FFF2-40B4-BE49-F238E27FC236}">
                <a16:creationId xmlns:a16="http://schemas.microsoft.com/office/drawing/2014/main" id="{59520276-F878-AD9F-C440-84BA4D7F68B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4814" y="3227388"/>
            <a:ext cx="196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71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6C8161-B4F9-08BD-6C7E-0E4D0E28EB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4B1F2E8B-0D1F-9D84-DE8F-C929A433F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2381250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D3D4F315-AA56-DE0D-E491-6899275A5D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266950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2CA5F7BB-9F64-2F27-C53C-02B3CA91A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2701925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4108" name="Text Box 18">
            <a:extLst>
              <a:ext uri="{FF2B5EF4-FFF2-40B4-BE49-F238E27FC236}">
                <a16:creationId xmlns:a16="http://schemas.microsoft.com/office/drawing/2014/main" id="{547EBA7D-E74C-FC9D-8FAF-0B368D4D3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343150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4109" name="Text Box 19">
            <a:extLst>
              <a:ext uri="{FF2B5EF4-FFF2-40B4-BE49-F238E27FC236}">
                <a16:creationId xmlns:a16="http://schemas.microsoft.com/office/drawing/2014/main" id="{2FA8B3DC-DA76-0824-685F-9B5FAD64C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149600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4110" name="Text Box 20">
            <a:extLst>
              <a:ext uri="{FF2B5EF4-FFF2-40B4-BE49-F238E27FC236}">
                <a16:creationId xmlns:a16="http://schemas.microsoft.com/office/drawing/2014/main" id="{FEAA7EDD-8AB6-26F9-5DE1-69B623040E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3149600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4111" name="Line 21">
            <a:extLst>
              <a:ext uri="{FF2B5EF4-FFF2-40B4-BE49-F238E27FC236}">
                <a16:creationId xmlns:a16="http://schemas.microsoft.com/office/drawing/2014/main" id="{5D7E332C-2365-621B-51C9-A10F99BBC772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22">
            <a:extLst>
              <a:ext uri="{FF2B5EF4-FFF2-40B4-BE49-F238E27FC236}">
                <a16:creationId xmlns:a16="http://schemas.microsoft.com/office/drawing/2014/main" id="{645BACE0-8A08-FF18-4B54-FBA37CD22A3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23">
            <a:extLst>
              <a:ext uri="{FF2B5EF4-FFF2-40B4-BE49-F238E27FC236}">
                <a16:creationId xmlns:a16="http://schemas.microsoft.com/office/drawing/2014/main" id="{35C2A9BC-8FE0-90EE-14F8-9E72A6B537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882775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4114" name="Text Box 24">
            <a:extLst>
              <a:ext uri="{FF2B5EF4-FFF2-40B4-BE49-F238E27FC236}">
                <a16:creationId xmlns:a16="http://schemas.microsoft.com/office/drawing/2014/main" id="{FB56D301-7B87-AF5E-4420-9328D9B74C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1882775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4117" name="Rectangle 27">
            <a:extLst>
              <a:ext uri="{FF2B5EF4-FFF2-40B4-BE49-F238E27FC236}">
                <a16:creationId xmlns:a16="http://schemas.microsoft.com/office/drawing/2014/main" id="{233F52DC-50C3-E724-DA2B-FA9B3E6183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1612900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18" name="Text Box 28">
            <a:extLst>
              <a:ext uri="{FF2B5EF4-FFF2-40B4-BE49-F238E27FC236}">
                <a16:creationId xmlns:a16="http://schemas.microsoft.com/office/drawing/2014/main" id="{309E58B9-DB24-CAE8-244D-1C3D3F6C12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22488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4122" name="Line 33">
            <a:extLst>
              <a:ext uri="{FF2B5EF4-FFF2-40B4-BE49-F238E27FC236}">
                <a16:creationId xmlns:a16="http://schemas.microsoft.com/office/drawing/2014/main" id="{40F8BDA7-15A9-B915-5AC1-167F93FC26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1500" y="2228850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34">
            <a:extLst>
              <a:ext uri="{FF2B5EF4-FFF2-40B4-BE49-F238E27FC236}">
                <a16:creationId xmlns:a16="http://schemas.microsoft.com/office/drawing/2014/main" id="{E07480A2-91A5-96C7-ED7D-4BF6CBCE1079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222885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35">
            <a:extLst>
              <a:ext uri="{FF2B5EF4-FFF2-40B4-BE49-F238E27FC236}">
                <a16:creationId xmlns:a16="http://schemas.microsoft.com/office/drawing/2014/main" id="{4CDD7090-A5D8-FC35-B08C-72D98A1F3B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73400" y="29178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36">
            <a:extLst>
              <a:ext uri="{FF2B5EF4-FFF2-40B4-BE49-F238E27FC236}">
                <a16:creationId xmlns:a16="http://schemas.microsoft.com/office/drawing/2014/main" id="{A9654EDE-CDCD-EFA2-683B-57F6C26F1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00" y="27654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6" name="Rectangle 37">
            <a:extLst>
              <a:ext uri="{FF2B5EF4-FFF2-40B4-BE49-F238E27FC236}">
                <a16:creationId xmlns:a16="http://schemas.microsoft.com/office/drawing/2014/main" id="{66B8593C-837F-0222-8731-0E65CFFDA9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2125" y="1612900"/>
            <a:ext cx="1268413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28" name="Line 39">
            <a:extLst>
              <a:ext uri="{FF2B5EF4-FFF2-40B4-BE49-F238E27FC236}">
                <a16:creationId xmlns:a16="http://schemas.microsoft.com/office/drawing/2014/main" id="{50B366AD-A0EF-67FA-7DCC-FC39D15AA36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6" y="1766888"/>
            <a:ext cx="8064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Line 40">
            <a:extLst>
              <a:ext uri="{FF2B5EF4-FFF2-40B4-BE49-F238E27FC236}">
                <a16:creationId xmlns:a16="http://schemas.microsoft.com/office/drawing/2014/main" id="{62ADC17B-DA65-99F5-EEBB-1C9B93D80AC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Text Box 41">
            <a:extLst>
              <a:ext uri="{FF2B5EF4-FFF2-40B4-BE49-F238E27FC236}">
                <a16:creationId xmlns:a16="http://schemas.microsoft.com/office/drawing/2014/main" id="{11022D97-4658-C5C8-355D-598EDC78F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37" name="Text Box 48">
            <a:extLst>
              <a:ext uri="{FF2B5EF4-FFF2-40B4-BE49-F238E27FC236}">
                <a16:creationId xmlns:a16="http://schemas.microsoft.com/office/drawing/2014/main" id="{4100E942-2110-31E6-3113-B2F72581CD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38" name="Line 49">
            <a:extLst>
              <a:ext uri="{FF2B5EF4-FFF2-40B4-BE49-F238E27FC236}">
                <a16:creationId xmlns:a16="http://schemas.microsoft.com/office/drawing/2014/main" id="{C9C944AF-D631-7056-D178-1C497C52C9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5" y="2228850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9" name="Line 50">
            <a:extLst>
              <a:ext uri="{FF2B5EF4-FFF2-40B4-BE49-F238E27FC236}">
                <a16:creationId xmlns:a16="http://schemas.microsoft.com/office/drawing/2014/main" id="{AF1CE4B2-BAA6-D7F2-2C4B-7991968E2D0B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26892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1" name="Text Box 52">
            <a:extLst>
              <a:ext uri="{FF2B5EF4-FFF2-40B4-BE49-F238E27FC236}">
                <a16:creationId xmlns:a16="http://schemas.microsoft.com/office/drawing/2014/main" id="{3D767406-18F0-5CFE-3CB2-9F53AEE84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652588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reg1</a:t>
            </a:r>
          </a:p>
        </p:txBody>
      </p:sp>
      <p:sp>
        <p:nvSpPr>
          <p:cNvPr id="4142" name="Text Box 53">
            <a:extLst>
              <a:ext uri="{FF2B5EF4-FFF2-40B4-BE49-F238E27FC236}">
                <a16:creationId xmlns:a16="http://schemas.microsoft.com/office/drawing/2014/main" id="{ACA8105D-56EF-5424-B903-76EBD0424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112963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reg2</a:t>
            </a:r>
          </a:p>
        </p:txBody>
      </p:sp>
      <p:sp>
        <p:nvSpPr>
          <p:cNvPr id="4143" name="Text Box 54">
            <a:extLst>
              <a:ext uri="{FF2B5EF4-FFF2-40B4-BE49-F238E27FC236}">
                <a16:creationId xmlns:a16="http://schemas.microsoft.com/office/drawing/2014/main" id="{DADE1822-5A94-8379-A172-B26F4F9D2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573338"/>
            <a:ext cx="40481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regw</a:t>
            </a:r>
          </a:p>
        </p:txBody>
      </p:sp>
      <p:sp>
        <p:nvSpPr>
          <p:cNvPr id="4144" name="Line 55">
            <a:extLst>
              <a:ext uri="{FF2B5EF4-FFF2-40B4-BE49-F238E27FC236}">
                <a16:creationId xmlns:a16="http://schemas.microsoft.com/office/drawing/2014/main" id="{EE1AB146-0751-DFDA-BDDF-41EBA0AC09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7950" y="21494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5" name="Text Box 56">
            <a:extLst>
              <a:ext uri="{FF2B5EF4-FFF2-40B4-BE49-F238E27FC236}">
                <a16:creationId xmlns:a16="http://schemas.microsoft.com/office/drawing/2014/main" id="{2D7A242D-BDBA-2EF8-5034-3BB218638C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20367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46" name="Text Box 57">
            <a:extLst>
              <a:ext uri="{FF2B5EF4-FFF2-40B4-BE49-F238E27FC236}">
                <a16:creationId xmlns:a16="http://schemas.microsoft.com/office/drawing/2014/main" id="{361FE816-5329-E5AC-1134-A0DD036615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2074863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IR5-4</a:t>
            </a:r>
          </a:p>
        </p:txBody>
      </p:sp>
      <p:sp>
        <p:nvSpPr>
          <p:cNvPr id="4147" name="Text Box 58">
            <a:extLst>
              <a:ext uri="{FF2B5EF4-FFF2-40B4-BE49-F238E27FC236}">
                <a16:creationId xmlns:a16="http://schemas.microsoft.com/office/drawing/2014/main" id="{B3E11C29-C355-6E6E-E938-CDF79BCE60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2974" y="1544866"/>
            <a:ext cx="63817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IR6-7</a:t>
            </a:r>
          </a:p>
        </p:txBody>
      </p:sp>
      <p:sp>
        <p:nvSpPr>
          <p:cNvPr id="4148" name="Line 59">
            <a:extLst>
              <a:ext uri="{FF2B5EF4-FFF2-40B4-BE49-F238E27FC236}">
                <a16:creationId xmlns:a16="http://schemas.microsoft.com/office/drawing/2014/main" id="{B0478252-0273-0E53-2755-B2327CF0A7DD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17287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9" name="Line 60">
            <a:extLst>
              <a:ext uri="{FF2B5EF4-FFF2-40B4-BE49-F238E27FC236}">
                <a16:creationId xmlns:a16="http://schemas.microsoft.com/office/drawing/2014/main" id="{87C5E62F-0F6C-792B-5F76-1BB8BA522AD1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234473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0" name="Line 61">
            <a:extLst>
              <a:ext uri="{FF2B5EF4-FFF2-40B4-BE49-F238E27FC236}">
                <a16:creationId xmlns:a16="http://schemas.microsoft.com/office/drawing/2014/main" id="{91FD4AC4-ED60-CFC3-B4D4-1CF394065D3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1651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1" name="Text Box 62">
            <a:extLst>
              <a:ext uri="{FF2B5EF4-FFF2-40B4-BE49-F238E27FC236}">
                <a16:creationId xmlns:a16="http://schemas.microsoft.com/office/drawing/2014/main" id="{C0653EC0-D852-2091-15F2-747F159AA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14986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2" name="Line 63">
            <a:extLst>
              <a:ext uri="{FF2B5EF4-FFF2-40B4-BE49-F238E27FC236}">
                <a16:creationId xmlns:a16="http://schemas.microsoft.com/office/drawing/2014/main" id="{2658823E-CA74-B4F2-F876-AE63BB35B1C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226536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3" name="Text Box 64">
            <a:extLst>
              <a:ext uri="{FF2B5EF4-FFF2-40B4-BE49-F238E27FC236}">
                <a16:creationId xmlns:a16="http://schemas.microsoft.com/office/drawing/2014/main" id="{6E700025-15E6-6279-522D-E5490339E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21129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4" name="Rectangle 65">
            <a:extLst>
              <a:ext uri="{FF2B5EF4-FFF2-40B4-BE49-F238E27FC236}">
                <a16:creationId xmlns:a16="http://schemas.microsoft.com/office/drawing/2014/main" id="{5EA294D3-A04C-C055-5A32-05B420C7D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1460500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5" name="Text Box 66">
            <a:extLst>
              <a:ext uri="{FF2B5EF4-FFF2-40B4-BE49-F238E27FC236}">
                <a16:creationId xmlns:a16="http://schemas.microsoft.com/office/drawing/2014/main" id="{D2F2CE05-1709-F0B2-B49F-6987F50DE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1240" y="1612900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156" name="Rectangle 67">
            <a:extLst>
              <a:ext uri="{FF2B5EF4-FFF2-40B4-BE49-F238E27FC236}">
                <a16:creationId xmlns:a16="http://schemas.microsoft.com/office/drawing/2014/main" id="{36DF7F18-D85D-302B-D017-1DAF33F780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2112963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7" name="Text Box 68">
            <a:extLst>
              <a:ext uri="{FF2B5EF4-FFF2-40B4-BE49-F238E27FC236}">
                <a16:creationId xmlns:a16="http://schemas.microsoft.com/office/drawing/2014/main" id="{8C0F1165-8070-E0CD-2823-FBDD8D7A37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828" y="2265363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164" name="Line 75">
            <a:extLst>
              <a:ext uri="{FF2B5EF4-FFF2-40B4-BE49-F238E27FC236}">
                <a16:creationId xmlns:a16="http://schemas.microsoft.com/office/drawing/2014/main" id="{01A8D5A8-6E64-1C4E-E3F6-FB63A91BF72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92813" y="1690688"/>
            <a:ext cx="1420812" cy="39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9" name="Line 90">
            <a:extLst>
              <a:ext uri="{FF2B5EF4-FFF2-40B4-BE49-F238E27FC236}">
                <a16:creationId xmlns:a16="http://schemas.microsoft.com/office/drawing/2014/main" id="{60BBAD66-303E-E5D9-CC37-DD1E843357B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92813" y="2362201"/>
            <a:ext cx="1076326" cy="20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1" name="Text Box 92">
            <a:extLst>
              <a:ext uri="{FF2B5EF4-FFF2-40B4-BE49-F238E27FC236}">
                <a16:creationId xmlns:a16="http://schemas.microsoft.com/office/drawing/2014/main" id="{140A8D0D-22EC-546F-1452-95185AB78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1526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06" name="Text Box 118">
            <a:extLst>
              <a:ext uri="{FF2B5EF4-FFF2-40B4-BE49-F238E27FC236}">
                <a16:creationId xmlns:a16="http://schemas.microsoft.com/office/drawing/2014/main" id="{632D881E-2E3F-D7E6-B0F6-7269BF3042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161290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data1</a:t>
            </a:r>
          </a:p>
        </p:txBody>
      </p:sp>
      <p:sp>
        <p:nvSpPr>
          <p:cNvPr id="4207" name="Text Box 119">
            <a:extLst>
              <a:ext uri="{FF2B5EF4-FFF2-40B4-BE49-F238E27FC236}">
                <a16:creationId xmlns:a16="http://schemas.microsoft.com/office/drawing/2014/main" id="{340E7425-5C9D-93F9-4BEE-988FCFB09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22885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data2</a:t>
            </a:r>
          </a:p>
        </p:txBody>
      </p:sp>
      <p:sp>
        <p:nvSpPr>
          <p:cNvPr id="4208" name="Text Box 120">
            <a:extLst>
              <a:ext uri="{FF2B5EF4-FFF2-40B4-BE49-F238E27FC236}">
                <a16:creationId xmlns:a16="http://schemas.microsoft.com/office/drawing/2014/main" id="{F64ACACF-3A23-3146-22BD-53FFC435A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573338"/>
            <a:ext cx="457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dataw</a:t>
            </a:r>
          </a:p>
        </p:txBody>
      </p:sp>
      <p:sp>
        <p:nvSpPr>
          <p:cNvPr id="4209" name="Line 121">
            <a:extLst>
              <a:ext uri="{FF2B5EF4-FFF2-40B4-BE49-F238E27FC236}">
                <a16:creationId xmlns:a16="http://schemas.microsoft.com/office/drawing/2014/main" id="{EEC51094-BAEA-64EE-FF89-384D45F4BF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70538" y="268922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" name="Line 122">
            <a:extLst>
              <a:ext uri="{FF2B5EF4-FFF2-40B4-BE49-F238E27FC236}">
                <a16:creationId xmlns:a16="http://schemas.microsoft.com/office/drawing/2014/main" id="{3B0EE4B8-066F-12C1-6949-8DEC46CBC4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84838" y="26114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1" name="Text Box 123">
            <a:extLst>
              <a:ext uri="{FF2B5EF4-FFF2-40B4-BE49-F238E27FC236}">
                <a16:creationId xmlns:a16="http://schemas.microsoft.com/office/drawing/2014/main" id="{334E5417-02F3-7B40-6A47-C91033426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538" y="24590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16" name="Line 128">
            <a:extLst>
              <a:ext uri="{FF2B5EF4-FFF2-40B4-BE49-F238E27FC236}">
                <a16:creationId xmlns:a16="http://schemas.microsoft.com/office/drawing/2014/main" id="{D6DBA7D2-5AEC-1FF2-378E-7239DEEF8C36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5" name="Line 163">
            <a:extLst>
              <a:ext uri="{FF2B5EF4-FFF2-40B4-BE49-F238E27FC236}">
                <a16:creationId xmlns:a16="http://schemas.microsoft.com/office/drawing/2014/main" id="{9FE9EEDB-D9AE-1B7D-AFFD-D8A331F106F8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134620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6" name="Text Box 164">
            <a:extLst>
              <a:ext uri="{FF2B5EF4-FFF2-40B4-BE49-F238E27FC236}">
                <a16:creationId xmlns:a16="http://schemas.microsoft.com/office/drawing/2014/main" id="{4684AD40-2BF0-3EBF-9345-DB96AAB02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162050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4248" name="Text Box 167">
            <a:extLst>
              <a:ext uri="{FF2B5EF4-FFF2-40B4-BE49-F238E27FC236}">
                <a16:creationId xmlns:a16="http://schemas.microsoft.com/office/drawing/2014/main" id="{C012D4A2-1BB9-B9D8-CCCB-D096CC1765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2074863"/>
            <a:ext cx="3540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RF</a:t>
            </a:r>
          </a:p>
        </p:txBody>
      </p:sp>
      <p:sp>
        <p:nvSpPr>
          <p:cNvPr id="4249" name="Line 168">
            <a:extLst>
              <a:ext uri="{FF2B5EF4-FFF2-40B4-BE49-F238E27FC236}">
                <a16:creationId xmlns:a16="http://schemas.microsoft.com/office/drawing/2014/main" id="{CD6F44ED-8F89-4DAA-7AD7-18C3F69CF7F9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4588" y="14224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0" name="Text Box 169">
            <a:extLst>
              <a:ext uri="{FF2B5EF4-FFF2-40B4-BE49-F238E27FC236}">
                <a16:creationId xmlns:a16="http://schemas.microsoft.com/office/drawing/2014/main" id="{151D2579-E376-F557-951C-4547B60311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238" y="1230313"/>
            <a:ext cx="5556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RFWrite</a:t>
            </a:r>
          </a:p>
        </p:txBody>
      </p:sp>
      <p:sp>
        <p:nvSpPr>
          <p:cNvPr id="4261" name="Line 180">
            <a:extLst>
              <a:ext uri="{FF2B5EF4-FFF2-40B4-BE49-F238E27FC236}">
                <a16:creationId xmlns:a16="http://schemas.microsoft.com/office/drawing/2014/main" id="{21BFEA6F-C778-3506-2663-A9898F18BC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638" y="3113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2" name="Text Box 181">
            <a:extLst>
              <a:ext uri="{FF2B5EF4-FFF2-40B4-BE49-F238E27FC236}">
                <a16:creationId xmlns:a16="http://schemas.microsoft.com/office/drawing/2014/main" id="{2C973C94-8EBB-505C-C3B4-A402BC10CA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227388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4266" name="Line 185">
            <a:extLst>
              <a:ext uri="{FF2B5EF4-FFF2-40B4-BE49-F238E27FC236}">
                <a16:creationId xmlns:a16="http://schemas.microsoft.com/office/drawing/2014/main" id="{F6B00EF0-679B-5C64-4066-E3EA73497F5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2767013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7" name="Line 73">
            <a:extLst>
              <a:ext uri="{FF2B5EF4-FFF2-40B4-BE49-F238E27FC236}">
                <a16:creationId xmlns:a16="http://schemas.microsoft.com/office/drawing/2014/main" id="{FDBB036D-09B6-A8BE-4160-97876209524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7563" y="12588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8" name="Text Box 74">
            <a:extLst>
              <a:ext uri="{FF2B5EF4-FFF2-40B4-BE49-F238E27FC236}">
                <a16:creationId xmlns:a16="http://schemas.microsoft.com/office/drawing/2014/main" id="{4353838F-F0EE-F84A-99DC-38C62A293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909" y="1066800"/>
            <a:ext cx="453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>
                <a:latin typeface="Arial" panose="020B0604020202020204" pitchFamily="34" charset="0"/>
              </a:rPr>
              <a:t>ABLD</a:t>
            </a:r>
          </a:p>
        </p:txBody>
      </p:sp>
      <p:sp>
        <p:nvSpPr>
          <p:cNvPr id="4289" name="Line 73">
            <a:extLst>
              <a:ext uri="{FF2B5EF4-FFF2-40B4-BE49-F238E27FC236}">
                <a16:creationId xmlns:a16="http://schemas.microsoft.com/office/drawing/2014/main" id="{392400A1-2FDD-0508-E66D-809CC752FDB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00738" y="1989138"/>
            <a:ext cx="4762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AutoShape 15">
            <a:extLst>
              <a:ext uri="{FF2B5EF4-FFF2-40B4-BE49-F238E27FC236}">
                <a16:creationId xmlns:a16="http://schemas.microsoft.com/office/drawing/2014/main" id="{2A93303E-7D10-0F8E-EDBE-926D11AAC73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68350" y="2450307"/>
            <a:ext cx="922338" cy="29606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Line 16">
            <a:extLst>
              <a:ext uri="{FF2B5EF4-FFF2-40B4-BE49-F238E27FC236}">
                <a16:creationId xmlns:a16="http://schemas.microsoft.com/office/drawing/2014/main" id="{9E7825E3-9F61-EE26-70AA-AB6D275581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238" y="2687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17">
            <a:extLst>
              <a:ext uri="{FF2B5EF4-FFF2-40B4-BE49-F238E27FC236}">
                <a16:creationId xmlns:a16="http://schemas.microsoft.com/office/drawing/2014/main" id="{E19C7716-ADB9-1158-03C2-F88B3CA28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535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897994-D682-024C-41A8-EF5FD04C6909}"/>
              </a:ext>
            </a:extLst>
          </p:cNvPr>
          <p:cNvSpPr txBox="1"/>
          <p:nvPr/>
        </p:nvSpPr>
        <p:spPr>
          <a:xfrm>
            <a:off x="1995815" y="134067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CYCLE 5: Write Result back to Register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RF[ IR7..6 ] = [</a:t>
            </a:r>
            <a:r>
              <a:rPr lang="en-US" sz="1800" dirty="0" err="1">
                <a:latin typeface="Arial" pitchFamily="34" charset="0"/>
                <a:cs typeface="Arial" pitchFamily="34" charset="0"/>
              </a:rPr>
              <a:t>ALUout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]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Line 85">
            <a:extLst>
              <a:ext uri="{FF2B5EF4-FFF2-40B4-BE49-F238E27FC236}">
                <a16:creationId xmlns:a16="http://schemas.microsoft.com/office/drawing/2014/main" id="{E6D662FA-E162-A15C-F54D-D13AB1EACA1B}"/>
              </a:ext>
            </a:extLst>
          </p:cNvPr>
          <p:cNvSpPr>
            <a:spLocks noChangeShapeType="1"/>
          </p:cNvSpPr>
          <p:nvPr/>
        </p:nvSpPr>
        <p:spPr bwMode="auto">
          <a:xfrm>
            <a:off x="7069140" y="2803525"/>
            <a:ext cx="346074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Line 86">
            <a:extLst>
              <a:ext uri="{FF2B5EF4-FFF2-40B4-BE49-F238E27FC236}">
                <a16:creationId xmlns:a16="http://schemas.microsoft.com/office/drawing/2014/main" id="{7BC27020-77E8-C507-DB38-4E03F3BCF1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87">
            <a:extLst>
              <a:ext uri="{FF2B5EF4-FFF2-40B4-BE49-F238E27FC236}">
                <a16:creationId xmlns:a16="http://schemas.microsoft.com/office/drawing/2014/main" id="{35E24FDA-2260-1151-7585-973C1EA68A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9" name="Freeform 125">
            <a:extLst>
              <a:ext uri="{FF2B5EF4-FFF2-40B4-BE49-F238E27FC236}">
                <a16:creationId xmlns:a16="http://schemas.microsoft.com/office/drawing/2014/main" id="{A0D097E8-F8C1-760F-4205-73AD9DC6C96E}"/>
              </a:ext>
            </a:extLst>
          </p:cNvPr>
          <p:cNvSpPr>
            <a:spLocks/>
          </p:cNvSpPr>
          <p:nvPr/>
        </p:nvSpPr>
        <p:spPr bwMode="auto">
          <a:xfrm>
            <a:off x="7415213" y="1231900"/>
            <a:ext cx="766762" cy="1881188"/>
          </a:xfrm>
          <a:custGeom>
            <a:avLst/>
            <a:gdLst>
              <a:gd name="T0" fmla="*/ 0 w 483"/>
              <a:gd name="T1" fmla="*/ 0 h 1185"/>
              <a:gd name="T2" fmla="*/ 0 w 483"/>
              <a:gd name="T3" fmla="*/ 2147483646 h 1185"/>
              <a:gd name="T4" fmla="*/ 2147483646 w 483"/>
              <a:gd name="T5" fmla="*/ 2147483646 h 1185"/>
              <a:gd name="T6" fmla="*/ 0 w 483"/>
              <a:gd name="T7" fmla="*/ 2147483646 h 1185"/>
              <a:gd name="T8" fmla="*/ 0 w 483"/>
              <a:gd name="T9" fmla="*/ 2147483646 h 1185"/>
              <a:gd name="T10" fmla="*/ 2147483646 w 483"/>
              <a:gd name="T11" fmla="*/ 2147483646 h 1185"/>
              <a:gd name="T12" fmla="*/ 2147483646 w 483"/>
              <a:gd name="T13" fmla="*/ 2147483646 h 1185"/>
              <a:gd name="T14" fmla="*/ 0 w 483"/>
              <a:gd name="T15" fmla="*/ 0 h 11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3"/>
              <a:gd name="T25" fmla="*/ 0 h 1185"/>
              <a:gd name="T26" fmla="*/ 483 w 483"/>
              <a:gd name="T27" fmla="*/ 1185 h 11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3" h="1185">
                <a:moveTo>
                  <a:pt x="0" y="0"/>
                </a:moveTo>
                <a:lnTo>
                  <a:pt x="0" y="411"/>
                </a:lnTo>
                <a:lnTo>
                  <a:pt x="217" y="581"/>
                </a:lnTo>
                <a:lnTo>
                  <a:pt x="0" y="774"/>
                </a:lnTo>
                <a:lnTo>
                  <a:pt x="0" y="1185"/>
                </a:lnTo>
                <a:lnTo>
                  <a:pt x="483" y="847"/>
                </a:lnTo>
                <a:lnTo>
                  <a:pt x="483" y="29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38">
            <a:extLst>
              <a:ext uri="{FF2B5EF4-FFF2-40B4-BE49-F238E27FC236}">
                <a16:creationId xmlns:a16="http://schemas.microsoft.com/office/drawing/2014/main" id="{C6C9D7CD-EE31-E242-571E-7A61787EED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163" y="1844675"/>
            <a:ext cx="192087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2" name="Line 139">
            <a:extLst>
              <a:ext uri="{FF2B5EF4-FFF2-40B4-BE49-F238E27FC236}">
                <a16:creationId xmlns:a16="http://schemas.microsoft.com/office/drawing/2014/main" id="{CC236213-E6DC-4FB9-DBCD-658400C3D08A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57">
            <a:extLst>
              <a:ext uri="{FF2B5EF4-FFF2-40B4-BE49-F238E27FC236}">
                <a16:creationId xmlns:a16="http://schemas.microsoft.com/office/drawing/2014/main" id="{A099580F-B242-2440-8E36-3BC9E6CB5997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0038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58">
            <a:extLst>
              <a:ext uri="{FF2B5EF4-FFF2-40B4-BE49-F238E27FC236}">
                <a16:creationId xmlns:a16="http://schemas.microsoft.com/office/drawing/2014/main" id="{2625CB8A-4EB4-473D-5D38-D09D04F81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4925" y="1154113"/>
            <a:ext cx="4968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ALUop</a:t>
            </a:r>
          </a:p>
        </p:txBody>
      </p:sp>
      <p:sp>
        <p:nvSpPr>
          <p:cNvPr id="15" name="Line 159">
            <a:extLst>
              <a:ext uri="{FF2B5EF4-FFF2-40B4-BE49-F238E27FC236}">
                <a16:creationId xmlns:a16="http://schemas.microsoft.com/office/drawing/2014/main" id="{AA690D6B-4734-4DA8-5CE0-C7F85A849D2A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874000" y="13081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60">
            <a:extLst>
              <a:ext uri="{FF2B5EF4-FFF2-40B4-BE49-F238E27FC236}">
                <a16:creationId xmlns:a16="http://schemas.microsoft.com/office/drawing/2014/main" id="{D1C774F2-8741-02B0-46F4-1614B71D7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130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" name="Text Box 166">
            <a:extLst>
              <a:ext uri="{FF2B5EF4-FFF2-40B4-BE49-F238E27FC236}">
                <a16:creationId xmlns:a16="http://schemas.microsoft.com/office/drawing/2014/main" id="{86E793A7-513B-B5F2-E320-38494F3DF59E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8335963" y="1882775"/>
            <a:ext cx="306387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ALUout</a:t>
            </a:r>
          </a:p>
        </p:txBody>
      </p:sp>
      <p:sp>
        <p:nvSpPr>
          <p:cNvPr id="18" name="Rectangle 170">
            <a:extLst>
              <a:ext uri="{FF2B5EF4-FFF2-40B4-BE49-F238E27FC236}">
                <a16:creationId xmlns:a16="http://schemas.microsoft.com/office/drawing/2014/main" id="{35A63429-686D-AE9D-6715-FF52FA6BF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3111500"/>
            <a:ext cx="192088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9" name="Rectangle 171">
            <a:extLst>
              <a:ext uri="{FF2B5EF4-FFF2-40B4-BE49-F238E27FC236}">
                <a16:creationId xmlns:a16="http://schemas.microsoft.com/office/drawing/2014/main" id="{5E1A01C4-2104-D0C3-902D-6B75AD930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3688" y="3111500"/>
            <a:ext cx="192087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20" name="Text Box 172">
            <a:extLst>
              <a:ext uri="{FF2B5EF4-FFF2-40B4-BE49-F238E27FC236}">
                <a16:creationId xmlns:a16="http://schemas.microsoft.com/office/drawing/2014/main" id="{42F7F9CF-340F-4596-71CA-187D02D34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3111500"/>
            <a:ext cx="2571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1" name="Text Box 173">
            <a:extLst>
              <a:ext uri="{FF2B5EF4-FFF2-40B4-BE49-F238E27FC236}">
                <a16:creationId xmlns:a16="http://schemas.microsoft.com/office/drawing/2014/main" id="{0F08DFFC-844E-C02D-4C78-E289B719F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3111500"/>
            <a:ext cx="2460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</a:t>
            </a:r>
          </a:p>
        </p:txBody>
      </p:sp>
      <p:sp>
        <p:nvSpPr>
          <p:cNvPr id="22" name="Line 174">
            <a:extLst>
              <a:ext uri="{FF2B5EF4-FFF2-40B4-BE49-F238E27FC236}">
                <a16:creationId xmlns:a16="http://schemas.microsoft.com/office/drawing/2014/main" id="{E5A86D33-2F9D-B97C-69DF-D336F536EB4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2843213"/>
            <a:ext cx="0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75">
            <a:extLst>
              <a:ext uri="{FF2B5EF4-FFF2-40B4-BE49-F238E27FC236}">
                <a16:creationId xmlns:a16="http://schemas.microsoft.com/office/drawing/2014/main" id="{9B42B29F-627F-1EBD-F5C9-A54E79141A01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2728913"/>
            <a:ext cx="0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76">
            <a:extLst>
              <a:ext uri="{FF2B5EF4-FFF2-40B4-BE49-F238E27FC236}">
                <a16:creationId xmlns:a16="http://schemas.microsoft.com/office/drawing/2014/main" id="{F45BAD5E-3A7A-4B74-56A0-94BE9E63C711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1413" y="32273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78">
            <a:extLst>
              <a:ext uri="{FF2B5EF4-FFF2-40B4-BE49-F238E27FC236}">
                <a16:creationId xmlns:a16="http://schemas.microsoft.com/office/drawing/2014/main" id="{3C75343E-F0F5-1A84-3E46-B0F8F3E1638E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5900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79">
            <a:extLst>
              <a:ext uri="{FF2B5EF4-FFF2-40B4-BE49-F238E27FC236}">
                <a16:creationId xmlns:a16="http://schemas.microsoft.com/office/drawing/2014/main" id="{253B1C1C-DA7E-96AA-43EC-EC970B3F32B5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203">
            <a:extLst>
              <a:ext uri="{FF2B5EF4-FFF2-40B4-BE49-F238E27FC236}">
                <a16:creationId xmlns:a16="http://schemas.microsoft.com/office/drawing/2014/main" id="{CDF35E25-C87E-EBF1-42DC-4A859DE229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2036763"/>
            <a:ext cx="4460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ALU</a:t>
            </a:r>
          </a:p>
        </p:txBody>
      </p:sp>
      <p:sp>
        <p:nvSpPr>
          <p:cNvPr id="28" name="Line 73">
            <a:extLst>
              <a:ext uri="{FF2B5EF4-FFF2-40B4-BE49-F238E27FC236}">
                <a16:creationId xmlns:a16="http://schemas.microsoft.com/office/drawing/2014/main" id="{82F61744-381D-BC41-CE57-ECA3010F3F6E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6938" y="16525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85">
            <a:extLst>
              <a:ext uri="{FF2B5EF4-FFF2-40B4-BE49-F238E27FC236}">
                <a16:creationId xmlns:a16="http://schemas.microsoft.com/office/drawing/2014/main" id="{B32EF83C-8E47-8473-4F93-CD48E489387A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3487" y="1690687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86">
            <a:extLst>
              <a:ext uri="{FF2B5EF4-FFF2-40B4-BE49-F238E27FC236}">
                <a16:creationId xmlns:a16="http://schemas.microsoft.com/office/drawing/2014/main" id="{CC4F91BE-D7BF-47FB-FBDC-701E68D1A6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01587" y="161290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Text Box 87">
            <a:extLst>
              <a:ext uri="{FF2B5EF4-FFF2-40B4-BE49-F238E27FC236}">
                <a16:creationId xmlns:a16="http://schemas.microsoft.com/office/drawing/2014/main" id="{B87A6E6A-1173-2D68-E2AD-EA4DA3DDBE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5700" y="1460500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2" name="Line 33">
            <a:extLst>
              <a:ext uri="{FF2B5EF4-FFF2-40B4-BE49-F238E27FC236}">
                <a16:creationId xmlns:a16="http://schemas.microsoft.com/office/drawing/2014/main" id="{2167BA36-D198-185C-DB0E-EFDD960A7B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50088" y="2362200"/>
            <a:ext cx="19051" cy="44449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177">
            <a:extLst>
              <a:ext uri="{FF2B5EF4-FFF2-40B4-BE49-F238E27FC236}">
                <a16:creationId xmlns:a16="http://schemas.microsoft.com/office/drawing/2014/main" id="{E0C89566-7642-F6E3-BEAF-6C87509A53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3111500"/>
            <a:ext cx="619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FlagWrite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10" name="Line 141">
            <a:extLst>
              <a:ext uri="{FF2B5EF4-FFF2-40B4-BE49-F238E27FC236}">
                <a16:creationId xmlns:a16="http://schemas.microsoft.com/office/drawing/2014/main" id="{7B04EBB7-2CA3-1CE8-A6EC-BE7886DC609A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796338" y="303530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50">
            <a:extLst>
              <a:ext uri="{FF2B5EF4-FFF2-40B4-BE49-F238E27FC236}">
                <a16:creationId xmlns:a16="http://schemas.microsoft.com/office/drawing/2014/main" id="{84C9E1A5-E70F-D18D-7540-E20AF5CC42F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4438" y="2112963"/>
            <a:ext cx="0" cy="192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51">
            <a:extLst>
              <a:ext uri="{FF2B5EF4-FFF2-40B4-BE49-F238E27FC236}">
                <a16:creationId xmlns:a16="http://schemas.microsoft.com/office/drawing/2014/main" id="{BBF13BAA-FA79-0746-9860-384C87590858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4250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152">
            <a:extLst>
              <a:ext uri="{FF2B5EF4-FFF2-40B4-BE49-F238E27FC236}">
                <a16:creationId xmlns:a16="http://schemas.microsoft.com/office/drawing/2014/main" id="{E2330354-1319-1A2A-DCDA-CCD5CC1AF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2038" y="30734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7" name="Line 148">
            <a:extLst>
              <a:ext uri="{FF2B5EF4-FFF2-40B4-BE49-F238E27FC236}">
                <a16:creationId xmlns:a16="http://schemas.microsoft.com/office/drawing/2014/main" id="{E2FE4351-56EE-9346-FA67-9ED5F024497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84163" y="2713038"/>
            <a:ext cx="170550" cy="132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49">
            <a:extLst>
              <a:ext uri="{FF2B5EF4-FFF2-40B4-BE49-F238E27FC236}">
                <a16:creationId xmlns:a16="http://schemas.microsoft.com/office/drawing/2014/main" id="{22E2125A-5507-9255-E1FC-F4BB0FEEFFDD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4713" y="4033838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128">
            <a:extLst>
              <a:ext uri="{FF2B5EF4-FFF2-40B4-BE49-F238E27FC236}">
                <a16:creationId xmlns:a16="http://schemas.microsoft.com/office/drawing/2014/main" id="{5976E0C9-2B23-58BF-F0C5-D5B6B057C99F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4814" y="3227388"/>
            <a:ext cx="196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Line 51">
            <a:extLst>
              <a:ext uri="{FF2B5EF4-FFF2-40B4-BE49-F238E27FC236}">
                <a16:creationId xmlns:a16="http://schemas.microsoft.com/office/drawing/2014/main" id="{759AC84D-CC7E-4990-EAE4-307E4CE03E72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1766888"/>
            <a:ext cx="0" cy="922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1727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4320E5-E2CB-F10A-3AB1-3A8E64156A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022323C6-95CE-B341-E476-146FA21197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2381250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93DF06CE-C873-0741-1E31-A6B38F639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266950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035EBB80-EAC6-D2A8-54C6-A4FC51CC6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2701925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4108" name="Text Box 18">
            <a:extLst>
              <a:ext uri="{FF2B5EF4-FFF2-40B4-BE49-F238E27FC236}">
                <a16:creationId xmlns:a16="http://schemas.microsoft.com/office/drawing/2014/main" id="{6E868C9E-DD51-DA4B-3899-B8C0FFA47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343150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4109" name="Text Box 19">
            <a:extLst>
              <a:ext uri="{FF2B5EF4-FFF2-40B4-BE49-F238E27FC236}">
                <a16:creationId xmlns:a16="http://schemas.microsoft.com/office/drawing/2014/main" id="{2E389B60-C33B-D33B-14E3-B111953EF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149600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4110" name="Text Box 20">
            <a:extLst>
              <a:ext uri="{FF2B5EF4-FFF2-40B4-BE49-F238E27FC236}">
                <a16:creationId xmlns:a16="http://schemas.microsoft.com/office/drawing/2014/main" id="{C4DAA4A8-8F33-CABE-3E88-00386FD56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3149600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4111" name="Line 21">
            <a:extLst>
              <a:ext uri="{FF2B5EF4-FFF2-40B4-BE49-F238E27FC236}">
                <a16:creationId xmlns:a16="http://schemas.microsoft.com/office/drawing/2014/main" id="{8623E664-4F17-AFF5-B4E0-06720838C80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22">
            <a:extLst>
              <a:ext uri="{FF2B5EF4-FFF2-40B4-BE49-F238E27FC236}">
                <a16:creationId xmlns:a16="http://schemas.microsoft.com/office/drawing/2014/main" id="{601468DA-3B06-8362-E0BF-E29139B0201D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23">
            <a:extLst>
              <a:ext uri="{FF2B5EF4-FFF2-40B4-BE49-F238E27FC236}">
                <a16:creationId xmlns:a16="http://schemas.microsoft.com/office/drawing/2014/main" id="{EDB6BE6D-6AC7-5575-66C6-C3ED2B809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882775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4114" name="Text Box 24">
            <a:extLst>
              <a:ext uri="{FF2B5EF4-FFF2-40B4-BE49-F238E27FC236}">
                <a16:creationId xmlns:a16="http://schemas.microsoft.com/office/drawing/2014/main" id="{36386889-4578-0CA3-847D-0940272A6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1882775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4117" name="Rectangle 27">
            <a:extLst>
              <a:ext uri="{FF2B5EF4-FFF2-40B4-BE49-F238E27FC236}">
                <a16:creationId xmlns:a16="http://schemas.microsoft.com/office/drawing/2014/main" id="{A4BAFD69-B9D4-6AE4-50BC-21ED80399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1612900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18" name="Text Box 28">
            <a:extLst>
              <a:ext uri="{FF2B5EF4-FFF2-40B4-BE49-F238E27FC236}">
                <a16:creationId xmlns:a16="http://schemas.microsoft.com/office/drawing/2014/main" id="{C838831D-061E-258E-B511-4720B9C33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22488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4122" name="Line 33">
            <a:extLst>
              <a:ext uri="{FF2B5EF4-FFF2-40B4-BE49-F238E27FC236}">
                <a16:creationId xmlns:a16="http://schemas.microsoft.com/office/drawing/2014/main" id="{3A1CA1E3-1300-8786-F03B-33C8D1F33A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1500" y="2228850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34">
            <a:extLst>
              <a:ext uri="{FF2B5EF4-FFF2-40B4-BE49-F238E27FC236}">
                <a16:creationId xmlns:a16="http://schemas.microsoft.com/office/drawing/2014/main" id="{518C5AE0-3494-6384-81F1-C9225F853A33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222885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35">
            <a:extLst>
              <a:ext uri="{FF2B5EF4-FFF2-40B4-BE49-F238E27FC236}">
                <a16:creationId xmlns:a16="http://schemas.microsoft.com/office/drawing/2014/main" id="{0FBCDDDA-4FCA-34DF-50B2-2499D4A3D02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73400" y="29178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36">
            <a:extLst>
              <a:ext uri="{FF2B5EF4-FFF2-40B4-BE49-F238E27FC236}">
                <a16:creationId xmlns:a16="http://schemas.microsoft.com/office/drawing/2014/main" id="{F22735AD-ABAC-BCD4-B7CC-F08BAB76F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00" y="27654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6" name="Rectangle 37">
            <a:extLst>
              <a:ext uri="{FF2B5EF4-FFF2-40B4-BE49-F238E27FC236}">
                <a16:creationId xmlns:a16="http://schemas.microsoft.com/office/drawing/2014/main" id="{AB4FDAB6-6AE9-AA1C-2218-D284F6A7EC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2125" y="1612900"/>
            <a:ext cx="1268413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28" name="Line 39">
            <a:extLst>
              <a:ext uri="{FF2B5EF4-FFF2-40B4-BE49-F238E27FC236}">
                <a16:creationId xmlns:a16="http://schemas.microsoft.com/office/drawing/2014/main" id="{6B4863E3-7F7F-8B95-09EF-C82232E1659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6" y="1766888"/>
            <a:ext cx="8064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Line 40">
            <a:extLst>
              <a:ext uri="{FF2B5EF4-FFF2-40B4-BE49-F238E27FC236}">
                <a16:creationId xmlns:a16="http://schemas.microsoft.com/office/drawing/2014/main" id="{6452291C-71B5-2965-D48E-8BA5327C3BF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Text Box 41">
            <a:extLst>
              <a:ext uri="{FF2B5EF4-FFF2-40B4-BE49-F238E27FC236}">
                <a16:creationId xmlns:a16="http://schemas.microsoft.com/office/drawing/2014/main" id="{85994BD1-9F9B-4BA8-311D-331592819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32" name="Text Box 43">
            <a:extLst>
              <a:ext uri="{FF2B5EF4-FFF2-40B4-BE49-F238E27FC236}">
                <a16:creationId xmlns:a16="http://schemas.microsoft.com/office/drawing/2014/main" id="{6184A979-9303-F807-F38A-B5371E21F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37" name="Text Box 48">
            <a:extLst>
              <a:ext uri="{FF2B5EF4-FFF2-40B4-BE49-F238E27FC236}">
                <a16:creationId xmlns:a16="http://schemas.microsoft.com/office/drawing/2014/main" id="{7DBBEC5D-6C0D-CEB1-4F5B-59562FA32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38" name="Line 49">
            <a:extLst>
              <a:ext uri="{FF2B5EF4-FFF2-40B4-BE49-F238E27FC236}">
                <a16:creationId xmlns:a16="http://schemas.microsoft.com/office/drawing/2014/main" id="{1B62211B-709A-8295-0121-13EACBABD0A5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5" y="2228850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9" name="Line 50">
            <a:extLst>
              <a:ext uri="{FF2B5EF4-FFF2-40B4-BE49-F238E27FC236}">
                <a16:creationId xmlns:a16="http://schemas.microsoft.com/office/drawing/2014/main" id="{7FD66A88-EB1C-6ADC-02C1-5AC0EAA29723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26892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1" name="Text Box 52">
            <a:extLst>
              <a:ext uri="{FF2B5EF4-FFF2-40B4-BE49-F238E27FC236}">
                <a16:creationId xmlns:a16="http://schemas.microsoft.com/office/drawing/2014/main" id="{F65EB252-FF07-FC79-0671-DD9038ABE3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652588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reg1</a:t>
            </a:r>
          </a:p>
        </p:txBody>
      </p:sp>
      <p:sp>
        <p:nvSpPr>
          <p:cNvPr id="4142" name="Text Box 53">
            <a:extLst>
              <a:ext uri="{FF2B5EF4-FFF2-40B4-BE49-F238E27FC236}">
                <a16:creationId xmlns:a16="http://schemas.microsoft.com/office/drawing/2014/main" id="{BCB7DEE7-3080-412B-A671-7364BEFFF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112963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reg2</a:t>
            </a:r>
          </a:p>
        </p:txBody>
      </p:sp>
      <p:sp>
        <p:nvSpPr>
          <p:cNvPr id="4143" name="Text Box 54">
            <a:extLst>
              <a:ext uri="{FF2B5EF4-FFF2-40B4-BE49-F238E27FC236}">
                <a16:creationId xmlns:a16="http://schemas.microsoft.com/office/drawing/2014/main" id="{D8751A4C-6EA5-0766-44CA-EF518C414E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573338"/>
            <a:ext cx="40481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regw</a:t>
            </a:r>
          </a:p>
        </p:txBody>
      </p:sp>
      <p:sp>
        <p:nvSpPr>
          <p:cNvPr id="4144" name="Line 55">
            <a:extLst>
              <a:ext uri="{FF2B5EF4-FFF2-40B4-BE49-F238E27FC236}">
                <a16:creationId xmlns:a16="http://schemas.microsoft.com/office/drawing/2014/main" id="{F80B18E5-8C62-106C-DFF8-843FD69043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7950" y="21494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5" name="Text Box 56">
            <a:extLst>
              <a:ext uri="{FF2B5EF4-FFF2-40B4-BE49-F238E27FC236}">
                <a16:creationId xmlns:a16="http://schemas.microsoft.com/office/drawing/2014/main" id="{6D2F0EBA-BC83-C12B-EC5B-507D005FB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20367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46" name="Text Box 57">
            <a:extLst>
              <a:ext uri="{FF2B5EF4-FFF2-40B4-BE49-F238E27FC236}">
                <a16:creationId xmlns:a16="http://schemas.microsoft.com/office/drawing/2014/main" id="{0963C85D-4F82-B7F0-A1CF-B2B4C280D3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2074863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IR5-4</a:t>
            </a:r>
          </a:p>
        </p:txBody>
      </p:sp>
      <p:sp>
        <p:nvSpPr>
          <p:cNvPr id="4147" name="Text Box 58">
            <a:extLst>
              <a:ext uri="{FF2B5EF4-FFF2-40B4-BE49-F238E27FC236}">
                <a16:creationId xmlns:a16="http://schemas.microsoft.com/office/drawing/2014/main" id="{6FBAB4F1-D539-F48E-33FC-D448A0DCA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289" y="1284359"/>
            <a:ext cx="63817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IR6-7</a:t>
            </a:r>
          </a:p>
        </p:txBody>
      </p:sp>
      <p:sp>
        <p:nvSpPr>
          <p:cNvPr id="4148" name="Line 59">
            <a:extLst>
              <a:ext uri="{FF2B5EF4-FFF2-40B4-BE49-F238E27FC236}">
                <a16:creationId xmlns:a16="http://schemas.microsoft.com/office/drawing/2014/main" id="{35351176-47B5-F5AC-70B1-391E6F7CD163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17287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9" name="Line 60">
            <a:extLst>
              <a:ext uri="{FF2B5EF4-FFF2-40B4-BE49-F238E27FC236}">
                <a16:creationId xmlns:a16="http://schemas.microsoft.com/office/drawing/2014/main" id="{EBEEFC83-E3F2-CAB3-50AF-3F1B783571F9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234473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0" name="Line 61">
            <a:extLst>
              <a:ext uri="{FF2B5EF4-FFF2-40B4-BE49-F238E27FC236}">
                <a16:creationId xmlns:a16="http://schemas.microsoft.com/office/drawing/2014/main" id="{A0742A7E-9B0E-4C4B-3390-3E2B06203DE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1651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1" name="Text Box 62">
            <a:extLst>
              <a:ext uri="{FF2B5EF4-FFF2-40B4-BE49-F238E27FC236}">
                <a16:creationId xmlns:a16="http://schemas.microsoft.com/office/drawing/2014/main" id="{04D2659C-62CD-25EA-A734-E6BB0A2B4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14986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2" name="Line 63">
            <a:extLst>
              <a:ext uri="{FF2B5EF4-FFF2-40B4-BE49-F238E27FC236}">
                <a16:creationId xmlns:a16="http://schemas.microsoft.com/office/drawing/2014/main" id="{15A47503-A94E-27AD-C48B-525CB5A768F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226536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3" name="Text Box 64">
            <a:extLst>
              <a:ext uri="{FF2B5EF4-FFF2-40B4-BE49-F238E27FC236}">
                <a16:creationId xmlns:a16="http://schemas.microsoft.com/office/drawing/2014/main" id="{A97F2FF4-C3AF-E49E-8DAF-C7DE429C5E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21129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4" name="Rectangle 65">
            <a:extLst>
              <a:ext uri="{FF2B5EF4-FFF2-40B4-BE49-F238E27FC236}">
                <a16:creationId xmlns:a16="http://schemas.microsoft.com/office/drawing/2014/main" id="{6316EEAE-D4E4-5BD5-7AAE-2E9FF261C1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1460500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5" name="Text Box 66">
            <a:extLst>
              <a:ext uri="{FF2B5EF4-FFF2-40B4-BE49-F238E27FC236}">
                <a16:creationId xmlns:a16="http://schemas.microsoft.com/office/drawing/2014/main" id="{22A6240D-218D-E4E8-DC27-CEE156D0DB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1240" y="1612900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156" name="Rectangle 67">
            <a:extLst>
              <a:ext uri="{FF2B5EF4-FFF2-40B4-BE49-F238E27FC236}">
                <a16:creationId xmlns:a16="http://schemas.microsoft.com/office/drawing/2014/main" id="{B1B43497-7328-3D54-3D4B-F240BB412E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2112963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7" name="Text Box 68">
            <a:extLst>
              <a:ext uri="{FF2B5EF4-FFF2-40B4-BE49-F238E27FC236}">
                <a16:creationId xmlns:a16="http://schemas.microsoft.com/office/drawing/2014/main" id="{2F964481-D257-07A8-3715-B4E5884445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828" y="2265363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179" name="Line 90">
            <a:extLst>
              <a:ext uri="{FF2B5EF4-FFF2-40B4-BE49-F238E27FC236}">
                <a16:creationId xmlns:a16="http://schemas.microsoft.com/office/drawing/2014/main" id="{53B7756C-1CE2-F625-3F71-999BE3E60E6A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2382837"/>
            <a:ext cx="479424" cy="1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1" name="Text Box 92">
            <a:extLst>
              <a:ext uri="{FF2B5EF4-FFF2-40B4-BE49-F238E27FC236}">
                <a16:creationId xmlns:a16="http://schemas.microsoft.com/office/drawing/2014/main" id="{28FB187D-A459-F287-3EC2-1DA1E6DDD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1526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06" name="Text Box 118">
            <a:extLst>
              <a:ext uri="{FF2B5EF4-FFF2-40B4-BE49-F238E27FC236}">
                <a16:creationId xmlns:a16="http://schemas.microsoft.com/office/drawing/2014/main" id="{E79AF91B-4B95-CC45-168D-635A89335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161290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data1</a:t>
            </a:r>
          </a:p>
        </p:txBody>
      </p:sp>
      <p:sp>
        <p:nvSpPr>
          <p:cNvPr id="4207" name="Text Box 119">
            <a:extLst>
              <a:ext uri="{FF2B5EF4-FFF2-40B4-BE49-F238E27FC236}">
                <a16:creationId xmlns:a16="http://schemas.microsoft.com/office/drawing/2014/main" id="{5B3AD1B0-99CC-B3A6-C5E4-AB4300F8E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22885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data2</a:t>
            </a:r>
          </a:p>
        </p:txBody>
      </p:sp>
      <p:sp>
        <p:nvSpPr>
          <p:cNvPr id="4208" name="Text Box 120">
            <a:extLst>
              <a:ext uri="{FF2B5EF4-FFF2-40B4-BE49-F238E27FC236}">
                <a16:creationId xmlns:a16="http://schemas.microsoft.com/office/drawing/2014/main" id="{EC8B08FA-2F5E-E73D-584C-DCFF94E539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573338"/>
            <a:ext cx="457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dataw</a:t>
            </a:r>
          </a:p>
        </p:txBody>
      </p:sp>
      <p:sp>
        <p:nvSpPr>
          <p:cNvPr id="4209" name="Line 121">
            <a:extLst>
              <a:ext uri="{FF2B5EF4-FFF2-40B4-BE49-F238E27FC236}">
                <a16:creationId xmlns:a16="http://schemas.microsoft.com/office/drawing/2014/main" id="{188B8915-BD48-BC34-C52D-2726F00F3C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70538" y="268922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" name="Line 122">
            <a:extLst>
              <a:ext uri="{FF2B5EF4-FFF2-40B4-BE49-F238E27FC236}">
                <a16:creationId xmlns:a16="http://schemas.microsoft.com/office/drawing/2014/main" id="{F4F24E69-7429-E590-E569-E2B43B2116A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84838" y="26114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1" name="Text Box 123">
            <a:extLst>
              <a:ext uri="{FF2B5EF4-FFF2-40B4-BE49-F238E27FC236}">
                <a16:creationId xmlns:a16="http://schemas.microsoft.com/office/drawing/2014/main" id="{F3C33DE9-5AA5-9C85-E95D-70344AB98A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538" y="24590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16" name="Line 128">
            <a:extLst>
              <a:ext uri="{FF2B5EF4-FFF2-40B4-BE49-F238E27FC236}">
                <a16:creationId xmlns:a16="http://schemas.microsoft.com/office/drawing/2014/main" id="{C6D7B498-8A90-8D91-7005-FA782CAD3903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5" name="Line 163">
            <a:extLst>
              <a:ext uri="{FF2B5EF4-FFF2-40B4-BE49-F238E27FC236}">
                <a16:creationId xmlns:a16="http://schemas.microsoft.com/office/drawing/2014/main" id="{2B324171-954E-5A7E-01EE-5DF02464F815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134620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6" name="Text Box 164">
            <a:extLst>
              <a:ext uri="{FF2B5EF4-FFF2-40B4-BE49-F238E27FC236}">
                <a16:creationId xmlns:a16="http://schemas.microsoft.com/office/drawing/2014/main" id="{ED04B75C-BDE0-8210-56F2-3EEA1F7FF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162050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4248" name="Text Box 167">
            <a:extLst>
              <a:ext uri="{FF2B5EF4-FFF2-40B4-BE49-F238E27FC236}">
                <a16:creationId xmlns:a16="http://schemas.microsoft.com/office/drawing/2014/main" id="{375D203F-DCB8-1872-4131-D986C61599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2074863"/>
            <a:ext cx="3540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RF</a:t>
            </a:r>
          </a:p>
        </p:txBody>
      </p:sp>
      <p:sp>
        <p:nvSpPr>
          <p:cNvPr id="4249" name="Line 168">
            <a:extLst>
              <a:ext uri="{FF2B5EF4-FFF2-40B4-BE49-F238E27FC236}">
                <a16:creationId xmlns:a16="http://schemas.microsoft.com/office/drawing/2014/main" id="{1AD233CB-5C1E-6AC0-44FB-55FD00C19F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4588" y="14224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0" name="Text Box 169">
            <a:extLst>
              <a:ext uri="{FF2B5EF4-FFF2-40B4-BE49-F238E27FC236}">
                <a16:creationId xmlns:a16="http://schemas.microsoft.com/office/drawing/2014/main" id="{DCE980CD-D0F9-9A49-F733-A65854734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238" y="1230313"/>
            <a:ext cx="5556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RFWrite</a:t>
            </a:r>
          </a:p>
        </p:txBody>
      </p:sp>
      <p:sp>
        <p:nvSpPr>
          <p:cNvPr id="4261" name="Line 180">
            <a:extLst>
              <a:ext uri="{FF2B5EF4-FFF2-40B4-BE49-F238E27FC236}">
                <a16:creationId xmlns:a16="http://schemas.microsoft.com/office/drawing/2014/main" id="{AC7B49FA-EC96-E923-3312-5029804525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638" y="3113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2" name="Text Box 181">
            <a:extLst>
              <a:ext uri="{FF2B5EF4-FFF2-40B4-BE49-F238E27FC236}">
                <a16:creationId xmlns:a16="http://schemas.microsoft.com/office/drawing/2014/main" id="{8B335745-E861-FBAF-9D34-1ADEEB7B4C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227388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4266" name="Line 185">
            <a:extLst>
              <a:ext uri="{FF2B5EF4-FFF2-40B4-BE49-F238E27FC236}">
                <a16:creationId xmlns:a16="http://schemas.microsoft.com/office/drawing/2014/main" id="{7CDD44B4-6F85-1BD8-62CC-1FA8D259D123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2767013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7" name="Line 73">
            <a:extLst>
              <a:ext uri="{FF2B5EF4-FFF2-40B4-BE49-F238E27FC236}">
                <a16:creationId xmlns:a16="http://schemas.microsoft.com/office/drawing/2014/main" id="{63C67432-A799-F321-2CC9-6BBA71D1A958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7563" y="12588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8" name="Text Box 74">
            <a:extLst>
              <a:ext uri="{FF2B5EF4-FFF2-40B4-BE49-F238E27FC236}">
                <a16:creationId xmlns:a16="http://schemas.microsoft.com/office/drawing/2014/main" id="{087DBE3F-9FED-593B-2EBB-841BCD6EAD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909" y="1066800"/>
            <a:ext cx="453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>
                <a:latin typeface="Arial" panose="020B0604020202020204" pitchFamily="34" charset="0"/>
              </a:rPr>
              <a:t>ABLD</a:t>
            </a:r>
          </a:p>
        </p:txBody>
      </p:sp>
      <p:sp>
        <p:nvSpPr>
          <p:cNvPr id="4289" name="Line 73">
            <a:extLst>
              <a:ext uri="{FF2B5EF4-FFF2-40B4-BE49-F238E27FC236}">
                <a16:creationId xmlns:a16="http://schemas.microsoft.com/office/drawing/2014/main" id="{5D29B6B4-A1E2-8735-3C2A-33984A5A98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00738" y="1989138"/>
            <a:ext cx="4762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AutoShape 15">
            <a:extLst>
              <a:ext uri="{FF2B5EF4-FFF2-40B4-BE49-F238E27FC236}">
                <a16:creationId xmlns:a16="http://schemas.microsoft.com/office/drawing/2014/main" id="{131C216F-DEBA-EAEA-24BB-B6B089636B7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68350" y="2450307"/>
            <a:ext cx="922338" cy="29606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Line 16">
            <a:extLst>
              <a:ext uri="{FF2B5EF4-FFF2-40B4-BE49-F238E27FC236}">
                <a16:creationId xmlns:a16="http://schemas.microsoft.com/office/drawing/2014/main" id="{CB99B15D-1A26-6511-1119-0E6EFE3B91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238" y="2687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17">
            <a:extLst>
              <a:ext uri="{FF2B5EF4-FFF2-40B4-BE49-F238E27FC236}">
                <a16:creationId xmlns:a16="http://schemas.microsoft.com/office/drawing/2014/main" id="{6FEED5B6-76A7-8541-F331-EC2BE89291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535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7EBA11-FD25-F630-F079-8C662FE27309}"/>
              </a:ext>
            </a:extLst>
          </p:cNvPr>
          <p:cNvSpPr txBox="1"/>
          <p:nvPr/>
        </p:nvSpPr>
        <p:spPr>
          <a:xfrm>
            <a:off x="2604449" y="5018088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CYCLE 6: Update PC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PC = PC + 1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Line 86">
            <a:extLst>
              <a:ext uri="{FF2B5EF4-FFF2-40B4-BE49-F238E27FC236}">
                <a16:creationId xmlns:a16="http://schemas.microsoft.com/office/drawing/2014/main" id="{6ACF77BA-7029-84F5-86D8-0C17E17639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87">
            <a:extLst>
              <a:ext uri="{FF2B5EF4-FFF2-40B4-BE49-F238E27FC236}">
                <a16:creationId xmlns:a16="http://schemas.microsoft.com/office/drawing/2014/main" id="{9C5A2AEF-A455-0601-BA71-F7B191834E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9" name="Freeform 125">
            <a:extLst>
              <a:ext uri="{FF2B5EF4-FFF2-40B4-BE49-F238E27FC236}">
                <a16:creationId xmlns:a16="http://schemas.microsoft.com/office/drawing/2014/main" id="{6B9267D3-5C36-B3BF-3AB1-A62933709D64}"/>
              </a:ext>
            </a:extLst>
          </p:cNvPr>
          <p:cNvSpPr>
            <a:spLocks/>
          </p:cNvSpPr>
          <p:nvPr/>
        </p:nvSpPr>
        <p:spPr bwMode="auto">
          <a:xfrm>
            <a:off x="7415213" y="1231900"/>
            <a:ext cx="766762" cy="1881188"/>
          </a:xfrm>
          <a:custGeom>
            <a:avLst/>
            <a:gdLst>
              <a:gd name="T0" fmla="*/ 0 w 483"/>
              <a:gd name="T1" fmla="*/ 0 h 1185"/>
              <a:gd name="T2" fmla="*/ 0 w 483"/>
              <a:gd name="T3" fmla="*/ 2147483646 h 1185"/>
              <a:gd name="T4" fmla="*/ 2147483646 w 483"/>
              <a:gd name="T5" fmla="*/ 2147483646 h 1185"/>
              <a:gd name="T6" fmla="*/ 0 w 483"/>
              <a:gd name="T7" fmla="*/ 2147483646 h 1185"/>
              <a:gd name="T8" fmla="*/ 0 w 483"/>
              <a:gd name="T9" fmla="*/ 2147483646 h 1185"/>
              <a:gd name="T10" fmla="*/ 2147483646 w 483"/>
              <a:gd name="T11" fmla="*/ 2147483646 h 1185"/>
              <a:gd name="T12" fmla="*/ 2147483646 w 483"/>
              <a:gd name="T13" fmla="*/ 2147483646 h 1185"/>
              <a:gd name="T14" fmla="*/ 0 w 483"/>
              <a:gd name="T15" fmla="*/ 0 h 11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3"/>
              <a:gd name="T25" fmla="*/ 0 h 1185"/>
              <a:gd name="T26" fmla="*/ 483 w 483"/>
              <a:gd name="T27" fmla="*/ 1185 h 11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3" h="1185">
                <a:moveTo>
                  <a:pt x="0" y="0"/>
                </a:moveTo>
                <a:lnTo>
                  <a:pt x="0" y="411"/>
                </a:lnTo>
                <a:lnTo>
                  <a:pt x="217" y="581"/>
                </a:lnTo>
                <a:lnTo>
                  <a:pt x="0" y="774"/>
                </a:lnTo>
                <a:lnTo>
                  <a:pt x="0" y="1185"/>
                </a:lnTo>
                <a:lnTo>
                  <a:pt x="483" y="847"/>
                </a:lnTo>
                <a:lnTo>
                  <a:pt x="483" y="29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38">
            <a:extLst>
              <a:ext uri="{FF2B5EF4-FFF2-40B4-BE49-F238E27FC236}">
                <a16:creationId xmlns:a16="http://schemas.microsoft.com/office/drawing/2014/main" id="{C16D1335-13C3-8A81-C78A-292F031AF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163" y="1844675"/>
            <a:ext cx="192087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2" name="Line 139">
            <a:extLst>
              <a:ext uri="{FF2B5EF4-FFF2-40B4-BE49-F238E27FC236}">
                <a16:creationId xmlns:a16="http://schemas.microsoft.com/office/drawing/2014/main" id="{EC31B942-4817-BE27-42FB-DBE1FF8B7ED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57">
            <a:extLst>
              <a:ext uri="{FF2B5EF4-FFF2-40B4-BE49-F238E27FC236}">
                <a16:creationId xmlns:a16="http://schemas.microsoft.com/office/drawing/2014/main" id="{6613E157-AE06-7B45-12E4-31F4AFE095F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0038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58">
            <a:extLst>
              <a:ext uri="{FF2B5EF4-FFF2-40B4-BE49-F238E27FC236}">
                <a16:creationId xmlns:a16="http://schemas.microsoft.com/office/drawing/2014/main" id="{246A21C8-8CB2-A345-6737-F0B915980C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4925" y="1154113"/>
            <a:ext cx="4968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ALUop</a:t>
            </a:r>
          </a:p>
        </p:txBody>
      </p:sp>
      <p:sp>
        <p:nvSpPr>
          <p:cNvPr id="15" name="Line 159">
            <a:extLst>
              <a:ext uri="{FF2B5EF4-FFF2-40B4-BE49-F238E27FC236}">
                <a16:creationId xmlns:a16="http://schemas.microsoft.com/office/drawing/2014/main" id="{82DD6860-ED8C-B6D2-E169-0F93A4CD5DE7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874000" y="13081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60">
            <a:extLst>
              <a:ext uri="{FF2B5EF4-FFF2-40B4-BE49-F238E27FC236}">
                <a16:creationId xmlns:a16="http://schemas.microsoft.com/office/drawing/2014/main" id="{B9CEA4D7-B108-B1D7-AABC-0C3E21C0C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130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" name="Text Box 166">
            <a:extLst>
              <a:ext uri="{FF2B5EF4-FFF2-40B4-BE49-F238E27FC236}">
                <a16:creationId xmlns:a16="http://schemas.microsoft.com/office/drawing/2014/main" id="{EB57A78D-E942-FC83-3877-1F989DF718B3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8335963" y="1882775"/>
            <a:ext cx="306387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ALUout</a:t>
            </a:r>
          </a:p>
        </p:txBody>
      </p:sp>
      <p:sp>
        <p:nvSpPr>
          <p:cNvPr id="18" name="Rectangle 170">
            <a:extLst>
              <a:ext uri="{FF2B5EF4-FFF2-40B4-BE49-F238E27FC236}">
                <a16:creationId xmlns:a16="http://schemas.microsoft.com/office/drawing/2014/main" id="{9B821B44-4336-4E35-B086-C16B472B6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3111500"/>
            <a:ext cx="192088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9" name="Rectangle 171">
            <a:extLst>
              <a:ext uri="{FF2B5EF4-FFF2-40B4-BE49-F238E27FC236}">
                <a16:creationId xmlns:a16="http://schemas.microsoft.com/office/drawing/2014/main" id="{0532EFE8-2B5D-4B3C-2AC8-A992A7CE0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3688" y="3111500"/>
            <a:ext cx="192087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20" name="Text Box 172">
            <a:extLst>
              <a:ext uri="{FF2B5EF4-FFF2-40B4-BE49-F238E27FC236}">
                <a16:creationId xmlns:a16="http://schemas.microsoft.com/office/drawing/2014/main" id="{847C93AD-CD66-60E0-49F2-DE82C8D2D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3111500"/>
            <a:ext cx="2571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1" name="Text Box 173">
            <a:extLst>
              <a:ext uri="{FF2B5EF4-FFF2-40B4-BE49-F238E27FC236}">
                <a16:creationId xmlns:a16="http://schemas.microsoft.com/office/drawing/2014/main" id="{73C1F2C8-4DD5-7AFE-4663-3D1C54C7C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3111500"/>
            <a:ext cx="2460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</a:t>
            </a:r>
          </a:p>
        </p:txBody>
      </p:sp>
      <p:sp>
        <p:nvSpPr>
          <p:cNvPr id="22" name="Line 174">
            <a:extLst>
              <a:ext uri="{FF2B5EF4-FFF2-40B4-BE49-F238E27FC236}">
                <a16:creationId xmlns:a16="http://schemas.microsoft.com/office/drawing/2014/main" id="{0E88A90E-6524-8442-987C-2CE7423FBE1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2843213"/>
            <a:ext cx="0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75">
            <a:extLst>
              <a:ext uri="{FF2B5EF4-FFF2-40B4-BE49-F238E27FC236}">
                <a16:creationId xmlns:a16="http://schemas.microsoft.com/office/drawing/2014/main" id="{A7408E57-86FF-BCC9-2151-80D42D8B11A9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2728913"/>
            <a:ext cx="0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76">
            <a:extLst>
              <a:ext uri="{FF2B5EF4-FFF2-40B4-BE49-F238E27FC236}">
                <a16:creationId xmlns:a16="http://schemas.microsoft.com/office/drawing/2014/main" id="{1EE00969-987C-D4F7-4240-2F718FEE073A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1413" y="32273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78">
            <a:extLst>
              <a:ext uri="{FF2B5EF4-FFF2-40B4-BE49-F238E27FC236}">
                <a16:creationId xmlns:a16="http://schemas.microsoft.com/office/drawing/2014/main" id="{B97FF539-3730-8619-0523-471091EBA88B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5900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79">
            <a:extLst>
              <a:ext uri="{FF2B5EF4-FFF2-40B4-BE49-F238E27FC236}">
                <a16:creationId xmlns:a16="http://schemas.microsoft.com/office/drawing/2014/main" id="{ED234F94-335D-935D-A473-C9646C262D9D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203">
            <a:extLst>
              <a:ext uri="{FF2B5EF4-FFF2-40B4-BE49-F238E27FC236}">
                <a16:creationId xmlns:a16="http://schemas.microsoft.com/office/drawing/2014/main" id="{3E769042-34AF-3817-B007-2D87B1DF2A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2036763"/>
            <a:ext cx="4460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ALU</a:t>
            </a:r>
          </a:p>
        </p:txBody>
      </p:sp>
      <p:sp>
        <p:nvSpPr>
          <p:cNvPr id="28" name="Line 73">
            <a:extLst>
              <a:ext uri="{FF2B5EF4-FFF2-40B4-BE49-F238E27FC236}">
                <a16:creationId xmlns:a16="http://schemas.microsoft.com/office/drawing/2014/main" id="{CB5EC0FA-847E-4EE8-9E2A-66BAB375AC2C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6938" y="16525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177">
            <a:extLst>
              <a:ext uri="{FF2B5EF4-FFF2-40B4-BE49-F238E27FC236}">
                <a16:creationId xmlns:a16="http://schemas.microsoft.com/office/drawing/2014/main" id="{54F2E8F7-C305-4C9D-3557-3C2CD50E56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3111500"/>
            <a:ext cx="619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FlagWrite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10" name="Line 141">
            <a:extLst>
              <a:ext uri="{FF2B5EF4-FFF2-40B4-BE49-F238E27FC236}">
                <a16:creationId xmlns:a16="http://schemas.microsoft.com/office/drawing/2014/main" id="{4D87A230-F834-70F5-1E92-5D00F8F9E1A0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796338" y="303530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50">
            <a:extLst>
              <a:ext uri="{FF2B5EF4-FFF2-40B4-BE49-F238E27FC236}">
                <a16:creationId xmlns:a16="http://schemas.microsoft.com/office/drawing/2014/main" id="{666D660E-1217-B977-6EF1-9434EFAFC90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4438" y="2112963"/>
            <a:ext cx="0" cy="192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51">
            <a:extLst>
              <a:ext uri="{FF2B5EF4-FFF2-40B4-BE49-F238E27FC236}">
                <a16:creationId xmlns:a16="http://schemas.microsoft.com/office/drawing/2014/main" id="{EE3233CC-C14E-E838-AA09-8840D5BDF85C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4250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152">
            <a:extLst>
              <a:ext uri="{FF2B5EF4-FFF2-40B4-BE49-F238E27FC236}">
                <a16:creationId xmlns:a16="http://schemas.microsoft.com/office/drawing/2014/main" id="{EB62DA29-6CC0-50BC-150E-1F3709C0B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2038" y="30734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7" name="Line 148">
            <a:extLst>
              <a:ext uri="{FF2B5EF4-FFF2-40B4-BE49-F238E27FC236}">
                <a16:creationId xmlns:a16="http://schemas.microsoft.com/office/drawing/2014/main" id="{1223C664-6B57-19E7-1AF2-501B19DCC02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83263" y="2687638"/>
            <a:ext cx="171450" cy="134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49">
            <a:extLst>
              <a:ext uri="{FF2B5EF4-FFF2-40B4-BE49-F238E27FC236}">
                <a16:creationId xmlns:a16="http://schemas.microsoft.com/office/drawing/2014/main" id="{C7ECE733-BA43-1AFE-1B7D-98C5C1EDFA96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4713" y="4033838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128">
            <a:extLst>
              <a:ext uri="{FF2B5EF4-FFF2-40B4-BE49-F238E27FC236}">
                <a16:creationId xmlns:a16="http://schemas.microsoft.com/office/drawing/2014/main" id="{14B76D90-C8B3-5539-A714-1273D625F82E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4814" y="3227388"/>
            <a:ext cx="196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184">
            <a:extLst>
              <a:ext uri="{FF2B5EF4-FFF2-40B4-BE49-F238E27FC236}">
                <a16:creationId xmlns:a16="http://schemas.microsoft.com/office/drawing/2014/main" id="{4D824449-8677-F212-E84F-A82F51EE888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385763"/>
            <a:ext cx="0" cy="2381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9">
            <a:extLst>
              <a:ext uri="{FF2B5EF4-FFF2-40B4-BE49-F238E27FC236}">
                <a16:creationId xmlns:a16="http://schemas.microsoft.com/office/drawing/2014/main" id="{E47501F6-0DC5-A882-0648-D3B7527AA21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182">
            <a:extLst>
              <a:ext uri="{FF2B5EF4-FFF2-40B4-BE49-F238E27FC236}">
                <a16:creationId xmlns:a16="http://schemas.microsoft.com/office/drawing/2014/main" id="{1CCA3001-37AF-E086-9AFC-28EC3EAB5C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58175" y="385763"/>
            <a:ext cx="0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186">
            <a:extLst>
              <a:ext uri="{FF2B5EF4-FFF2-40B4-BE49-F238E27FC236}">
                <a16:creationId xmlns:a16="http://schemas.microsoft.com/office/drawing/2014/main" id="{55F0E06D-5D46-BB6B-8B0B-1792A9644A33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220075" y="6159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187">
            <a:extLst>
              <a:ext uri="{FF2B5EF4-FFF2-40B4-BE49-F238E27FC236}">
                <a16:creationId xmlns:a16="http://schemas.microsoft.com/office/drawing/2014/main" id="{0001DBF3-7966-88B2-0E68-F79D4A4D9A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5775" y="6540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7" name="Line 183">
            <a:extLst>
              <a:ext uri="{FF2B5EF4-FFF2-40B4-BE49-F238E27FC236}">
                <a16:creationId xmlns:a16="http://schemas.microsoft.com/office/drawing/2014/main" id="{A81F7E72-9DF1-F7A0-9BA4-2E6D3F80EA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875" y="385763"/>
            <a:ext cx="7988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AutoShape 69">
            <a:extLst>
              <a:ext uri="{FF2B5EF4-FFF2-40B4-BE49-F238E27FC236}">
                <a16:creationId xmlns:a16="http://schemas.microsoft.com/office/drawing/2014/main" id="{799CBE5E-2627-FA74-CF9B-FFDCAEE0649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243637" y="14430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Text Box 72">
            <a:extLst>
              <a:ext uri="{FF2B5EF4-FFF2-40B4-BE49-F238E27FC236}">
                <a16:creationId xmlns:a16="http://schemas.microsoft.com/office/drawing/2014/main" id="{50429BFE-AEE8-6ED2-86B5-0F6630771E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0663" y="13096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1" name="Line 73">
            <a:extLst>
              <a:ext uri="{FF2B5EF4-FFF2-40B4-BE49-F238E27FC236}">
                <a16:creationId xmlns:a16="http://schemas.microsoft.com/office/drawing/2014/main" id="{390BB38B-14BC-93DA-4DEA-F377E1C33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9075" y="11176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74">
            <a:extLst>
              <a:ext uri="{FF2B5EF4-FFF2-40B4-BE49-F238E27FC236}">
                <a16:creationId xmlns:a16="http://schemas.microsoft.com/office/drawing/2014/main" id="{DABC1225-0298-D594-67BA-434244CAA2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2538" y="92551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ALU1</a:t>
            </a:r>
          </a:p>
        </p:txBody>
      </p:sp>
      <p:sp>
        <p:nvSpPr>
          <p:cNvPr id="53" name="Line 75">
            <a:extLst>
              <a:ext uri="{FF2B5EF4-FFF2-40B4-BE49-F238E27FC236}">
                <a16:creationId xmlns:a16="http://schemas.microsoft.com/office/drawing/2014/main" id="{8B6E500A-66BE-1BDC-B8B8-64044A821AB1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1730375"/>
            <a:ext cx="461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76">
            <a:extLst>
              <a:ext uri="{FF2B5EF4-FFF2-40B4-BE49-F238E27FC236}">
                <a16:creationId xmlns:a16="http://schemas.microsoft.com/office/drawing/2014/main" id="{4CCEE512-7B35-5356-EDCB-F86132D14D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3000" y="1690688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 Box 77">
            <a:extLst>
              <a:ext uri="{FF2B5EF4-FFF2-40B4-BE49-F238E27FC236}">
                <a16:creationId xmlns:a16="http://schemas.microsoft.com/office/drawing/2014/main" id="{6FE0C83B-9A28-C0F5-E15C-0BCCD9A32F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6" name="Line 78">
            <a:extLst>
              <a:ext uri="{FF2B5EF4-FFF2-40B4-BE49-F238E27FC236}">
                <a16:creationId xmlns:a16="http://schemas.microsoft.com/office/drawing/2014/main" id="{CE8C37F6-2F66-E573-0954-0D1F37CF2EBC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3462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79">
            <a:extLst>
              <a:ext uri="{FF2B5EF4-FFF2-40B4-BE49-F238E27FC236}">
                <a16:creationId xmlns:a16="http://schemas.microsoft.com/office/drawing/2014/main" id="{75F4C8FB-A316-88F0-6F21-10A9D1D67C3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8225" y="1114424"/>
            <a:ext cx="0" cy="163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80">
            <a:extLst>
              <a:ext uri="{FF2B5EF4-FFF2-40B4-BE49-F238E27FC236}">
                <a16:creationId xmlns:a16="http://schemas.microsoft.com/office/drawing/2014/main" id="{E8CDC391-CD73-2158-88DE-278FAEC5EDE0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8225" y="1114425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9" name="Line 81">
            <a:extLst>
              <a:ext uri="{FF2B5EF4-FFF2-40B4-BE49-F238E27FC236}">
                <a16:creationId xmlns:a16="http://schemas.microsoft.com/office/drawing/2014/main" id="{F56C4F83-CBE4-3967-D8A3-23165474600F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116013"/>
            <a:ext cx="0" cy="23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196">
            <a:extLst>
              <a:ext uri="{FF2B5EF4-FFF2-40B4-BE49-F238E27FC236}">
                <a16:creationId xmlns:a16="http://schemas.microsoft.com/office/drawing/2014/main" id="{69F39A32-988B-239D-EB30-B636B7209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6144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1" name="Text Box 197">
            <a:extLst>
              <a:ext uri="{FF2B5EF4-FFF2-40B4-BE49-F238E27FC236}">
                <a16:creationId xmlns:a16="http://schemas.microsoft.com/office/drawing/2014/main" id="{24965856-07A8-A160-4AF1-9AB0F98735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2684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2" name="Line 70">
            <a:extLst>
              <a:ext uri="{FF2B5EF4-FFF2-40B4-BE49-F238E27FC236}">
                <a16:creationId xmlns:a16="http://schemas.microsoft.com/office/drawing/2014/main" id="{EE1D13A7-9BC3-10A6-41C1-285713228413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6863" y="1539875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71">
            <a:extLst>
              <a:ext uri="{FF2B5EF4-FFF2-40B4-BE49-F238E27FC236}">
                <a16:creationId xmlns:a16="http://schemas.microsoft.com/office/drawing/2014/main" id="{26472040-6C4E-D3D4-2123-421D8D439D4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4963" y="14620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" name="Line 51">
            <a:extLst>
              <a:ext uri="{FF2B5EF4-FFF2-40B4-BE49-F238E27FC236}">
                <a16:creationId xmlns:a16="http://schemas.microsoft.com/office/drawing/2014/main" id="{D9E53FFA-EFDF-582B-584A-B35EE7D42423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1766888"/>
            <a:ext cx="0" cy="922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" name="AutoShape 84">
            <a:extLst>
              <a:ext uri="{FF2B5EF4-FFF2-40B4-BE49-F238E27FC236}">
                <a16:creationId xmlns:a16="http://schemas.microsoft.com/office/drawing/2014/main" id="{AE0222C4-70C9-D193-9351-B978D524992E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782469" y="2863056"/>
            <a:ext cx="1727200" cy="306388"/>
          </a:xfrm>
          <a:custGeom>
            <a:avLst/>
            <a:gdLst>
              <a:gd name="T0" fmla="*/ 2147483646 w 21600"/>
              <a:gd name="T1" fmla="*/ 437215676 h 21600"/>
              <a:gd name="T2" fmla="*/ 2147483646 w 21600"/>
              <a:gd name="T3" fmla="*/ 874431352 h 21600"/>
              <a:gd name="T4" fmla="*/ 2147483646 w 21600"/>
              <a:gd name="T5" fmla="*/ 43721567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Line 85">
            <a:extLst>
              <a:ext uri="{FF2B5EF4-FFF2-40B4-BE49-F238E27FC236}">
                <a16:creationId xmlns:a16="http://schemas.microsoft.com/office/drawing/2014/main" id="{2B86361B-252F-4E3E-10EA-F8E75566ED77}"/>
              </a:ext>
            </a:extLst>
          </p:cNvPr>
          <p:cNvSpPr>
            <a:spLocks noChangeShapeType="1"/>
          </p:cNvSpPr>
          <p:nvPr/>
        </p:nvSpPr>
        <p:spPr bwMode="auto">
          <a:xfrm>
            <a:off x="7185025" y="2806700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Line 86">
            <a:extLst>
              <a:ext uri="{FF2B5EF4-FFF2-40B4-BE49-F238E27FC236}">
                <a16:creationId xmlns:a16="http://schemas.microsoft.com/office/drawing/2014/main" id="{A6BDECEF-6E22-F2B4-F941-C5A841AAD9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Text Box 87">
            <a:extLst>
              <a:ext uri="{FF2B5EF4-FFF2-40B4-BE49-F238E27FC236}">
                <a16:creationId xmlns:a16="http://schemas.microsoft.com/office/drawing/2014/main" id="{C2D26D08-7AE3-5602-2784-85A0809446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04" name="Line 88">
            <a:extLst>
              <a:ext uri="{FF2B5EF4-FFF2-40B4-BE49-F238E27FC236}">
                <a16:creationId xmlns:a16="http://schemas.microsoft.com/office/drawing/2014/main" id="{F395884F-1931-8213-2AF6-43703AB0306D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7175" y="207645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Text Box 89">
            <a:extLst>
              <a:ext uri="{FF2B5EF4-FFF2-40B4-BE49-F238E27FC236}">
                <a16:creationId xmlns:a16="http://schemas.microsoft.com/office/drawing/2014/main" id="{C19E73A5-0749-EE3B-4049-24D4F091C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188436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ALU2</a:t>
            </a:r>
          </a:p>
        </p:txBody>
      </p:sp>
      <p:sp>
        <p:nvSpPr>
          <p:cNvPr id="4106" name="Line 126">
            <a:extLst>
              <a:ext uri="{FF2B5EF4-FFF2-40B4-BE49-F238E27FC236}">
                <a16:creationId xmlns:a16="http://schemas.microsoft.com/office/drawing/2014/main" id="{2E3FA673-7E27-11A0-19FB-0CCCD14209D5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9263" y="2881313"/>
            <a:ext cx="385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27">
            <a:extLst>
              <a:ext uri="{FF2B5EF4-FFF2-40B4-BE49-F238E27FC236}">
                <a16:creationId xmlns:a16="http://schemas.microsoft.com/office/drawing/2014/main" id="{0A07026A-5E5B-80F3-995D-D33507EF96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83438" y="2806700"/>
            <a:ext cx="1587" cy="74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Text Box 198">
            <a:extLst>
              <a:ext uri="{FF2B5EF4-FFF2-40B4-BE49-F238E27FC236}">
                <a16:creationId xmlns:a16="http://schemas.microsoft.com/office/drawing/2014/main" id="{71C86102-A814-B868-FB88-116710C8A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2304002"/>
            <a:ext cx="24237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16" name="Text Box 199">
            <a:extLst>
              <a:ext uri="{FF2B5EF4-FFF2-40B4-BE49-F238E27FC236}">
                <a16:creationId xmlns:a16="http://schemas.microsoft.com/office/drawing/2014/main" id="{9F486D9A-791F-553C-4DA4-59FAFA2E64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1701" y="2613025"/>
            <a:ext cx="24237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27" name="Line 96">
            <a:extLst>
              <a:ext uri="{FF2B5EF4-FFF2-40B4-BE49-F238E27FC236}">
                <a16:creationId xmlns:a16="http://schemas.microsoft.com/office/drawing/2014/main" id="{875C2405-662B-9AA4-3259-7E7CA1E9021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2728913"/>
            <a:ext cx="26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1" name="Line 97">
            <a:extLst>
              <a:ext uri="{FF2B5EF4-FFF2-40B4-BE49-F238E27FC236}">
                <a16:creationId xmlns:a16="http://schemas.microsoft.com/office/drawing/2014/main" id="{316E4B22-F16C-07F3-C1FB-D08C98E64B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61100" y="26511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3" name="Text Box 98">
            <a:extLst>
              <a:ext uri="{FF2B5EF4-FFF2-40B4-BE49-F238E27FC236}">
                <a16:creationId xmlns:a16="http://schemas.microsoft.com/office/drawing/2014/main" id="{6AD3EB02-5C17-FFDA-0ED6-57EB92FEB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5368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34" name="Line 97">
            <a:extLst>
              <a:ext uri="{FF2B5EF4-FFF2-40B4-BE49-F238E27FC236}">
                <a16:creationId xmlns:a16="http://schemas.microsoft.com/office/drawing/2014/main" id="{C64B5A8B-9163-F944-85CD-024A6A947E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6968" y="23272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6920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34290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accent2"/>
                </a:solidFill>
              </a:rPr>
              <a:t>SUB Ra Rb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Read mem[PC]</a:t>
            </a:r>
          </a:p>
          <a:p>
            <a:pPr eaLnBrk="1" hangingPunct="1"/>
            <a:r>
              <a:rPr lang="en-US" altLang="en-US" sz="2800" dirty="0"/>
              <a:t>Decode</a:t>
            </a:r>
          </a:p>
          <a:p>
            <a:pPr eaLnBrk="1" hangingPunct="1"/>
            <a:r>
              <a:rPr lang="en-US" altLang="en-US" sz="2800" dirty="0"/>
              <a:t>Read Ra, Read Rb</a:t>
            </a:r>
          </a:p>
          <a:p>
            <a:pPr lvl="1" eaLnBrk="1" hangingPunct="1"/>
            <a:r>
              <a:rPr lang="en-US" altLang="en-US" sz="2400" dirty="0"/>
              <a:t>Ra = </a:t>
            </a:r>
            <a:r>
              <a:rPr lang="en-US" altLang="en-US" sz="2400" dirty="0" err="1"/>
              <a:t>inst</a:t>
            </a:r>
            <a:r>
              <a:rPr lang="en-US" altLang="en-US" sz="2400" dirty="0"/>
              <a:t> 7,6 </a:t>
            </a:r>
          </a:p>
          <a:p>
            <a:pPr lvl="1" eaLnBrk="1" hangingPunct="1"/>
            <a:r>
              <a:rPr lang="en-US" altLang="en-US" sz="2400" dirty="0"/>
              <a:t>Rb = </a:t>
            </a:r>
            <a:r>
              <a:rPr lang="en-US" altLang="en-US" sz="2400" dirty="0" err="1"/>
              <a:t>inst</a:t>
            </a:r>
            <a:r>
              <a:rPr lang="en-US" altLang="en-US" sz="2400" dirty="0"/>
              <a:t> 5,4</a:t>
            </a:r>
          </a:p>
          <a:p>
            <a:pPr eaLnBrk="1" hangingPunct="1"/>
            <a:r>
              <a:rPr lang="en-US" altLang="en-US" sz="2800" dirty="0" err="1"/>
              <a:t>tmp</a:t>
            </a:r>
            <a:r>
              <a:rPr lang="en-US" altLang="en-US" sz="2800" dirty="0"/>
              <a:t> = Ra-Rb</a:t>
            </a:r>
          </a:p>
          <a:p>
            <a:pPr eaLnBrk="1" hangingPunct="1"/>
            <a:r>
              <a:rPr lang="en-US" altLang="en-US" sz="2800" dirty="0"/>
              <a:t>Ra = </a:t>
            </a:r>
            <a:r>
              <a:rPr lang="en-US" altLang="en-US" sz="2800" dirty="0" err="1"/>
              <a:t>tmp</a:t>
            </a:r>
            <a:endParaRPr lang="en-US" altLang="en-US" sz="2800" dirty="0"/>
          </a:p>
          <a:p>
            <a:pPr eaLnBrk="1" hangingPunct="1"/>
            <a:r>
              <a:rPr lang="en-US" altLang="en-US" sz="2800" dirty="0"/>
              <a:t>set Z, N</a:t>
            </a:r>
          </a:p>
          <a:p>
            <a:pPr eaLnBrk="1" hangingPunct="1"/>
            <a:r>
              <a:rPr lang="en-US" altLang="en-US" sz="2800" dirty="0"/>
              <a:t>PC = PC + 1</a:t>
            </a:r>
          </a:p>
        </p:txBody>
      </p:sp>
      <p:graphicFrame>
        <p:nvGraphicFramePr>
          <p:cNvPr id="16490" name="Group 10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75069310"/>
              </p:ext>
            </p:extLst>
          </p:nvPr>
        </p:nvGraphicFramePr>
        <p:xfrm>
          <a:off x="3886200" y="3429000"/>
          <a:ext cx="4876800" cy="793750"/>
        </p:xfrm>
        <a:graphic>
          <a:graphicData uri="http://schemas.openxmlformats.org/drawingml/2006/table">
            <a:tbl>
              <a:tblPr/>
              <a:tblGrid>
                <a:gridCol w="60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9719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7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6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55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Ra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Ra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Rb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Rb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F8E0C-26C2-742C-8B6D-9E3C31A0F3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262FA2A4-B8BE-B310-40B5-0601BC3B94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2381250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01D3DDB0-54F2-2960-63EE-0B3633B20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266950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F9ECB314-DD05-07BA-13F9-9186A7FE69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2701925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4108" name="Text Box 18">
            <a:extLst>
              <a:ext uri="{FF2B5EF4-FFF2-40B4-BE49-F238E27FC236}">
                <a16:creationId xmlns:a16="http://schemas.microsoft.com/office/drawing/2014/main" id="{BD594053-AD53-9821-6339-0D24300B3D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343150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4109" name="Text Box 19">
            <a:extLst>
              <a:ext uri="{FF2B5EF4-FFF2-40B4-BE49-F238E27FC236}">
                <a16:creationId xmlns:a16="http://schemas.microsoft.com/office/drawing/2014/main" id="{A538C0B9-29B4-A6C4-9758-2CA6D535D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149600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4110" name="Text Box 20">
            <a:extLst>
              <a:ext uri="{FF2B5EF4-FFF2-40B4-BE49-F238E27FC236}">
                <a16:creationId xmlns:a16="http://schemas.microsoft.com/office/drawing/2014/main" id="{6375507F-0F9F-E26D-214C-1F46B8870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3149600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4111" name="Line 21">
            <a:extLst>
              <a:ext uri="{FF2B5EF4-FFF2-40B4-BE49-F238E27FC236}">
                <a16:creationId xmlns:a16="http://schemas.microsoft.com/office/drawing/2014/main" id="{B1825789-1B57-04F8-5807-D3E27C1CE0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22">
            <a:extLst>
              <a:ext uri="{FF2B5EF4-FFF2-40B4-BE49-F238E27FC236}">
                <a16:creationId xmlns:a16="http://schemas.microsoft.com/office/drawing/2014/main" id="{7C288846-0366-4DFD-5033-399E82BD831B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23">
            <a:extLst>
              <a:ext uri="{FF2B5EF4-FFF2-40B4-BE49-F238E27FC236}">
                <a16:creationId xmlns:a16="http://schemas.microsoft.com/office/drawing/2014/main" id="{9B51970A-6AB8-A74B-2D13-C3BAF94EAB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882775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4114" name="Text Box 24">
            <a:extLst>
              <a:ext uri="{FF2B5EF4-FFF2-40B4-BE49-F238E27FC236}">
                <a16:creationId xmlns:a16="http://schemas.microsoft.com/office/drawing/2014/main" id="{EDEC5D9B-E164-FD0B-2D89-5551ABE612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1882775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4117" name="Rectangle 27">
            <a:extLst>
              <a:ext uri="{FF2B5EF4-FFF2-40B4-BE49-F238E27FC236}">
                <a16:creationId xmlns:a16="http://schemas.microsoft.com/office/drawing/2014/main" id="{CF5C22FA-61D3-1FB6-846B-8ABBCAC80A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1612900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18" name="Text Box 28">
            <a:extLst>
              <a:ext uri="{FF2B5EF4-FFF2-40B4-BE49-F238E27FC236}">
                <a16:creationId xmlns:a16="http://schemas.microsoft.com/office/drawing/2014/main" id="{912C4DE4-3355-A7E8-0A2B-68E499CEB8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22488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4122" name="Line 33">
            <a:extLst>
              <a:ext uri="{FF2B5EF4-FFF2-40B4-BE49-F238E27FC236}">
                <a16:creationId xmlns:a16="http://schemas.microsoft.com/office/drawing/2014/main" id="{DA0B65E9-67F1-3D69-A961-1E0EADEAF4A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1500" y="2228850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34">
            <a:extLst>
              <a:ext uri="{FF2B5EF4-FFF2-40B4-BE49-F238E27FC236}">
                <a16:creationId xmlns:a16="http://schemas.microsoft.com/office/drawing/2014/main" id="{B8F10780-7CD6-EF97-5EDD-260B85CB4782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222885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35">
            <a:extLst>
              <a:ext uri="{FF2B5EF4-FFF2-40B4-BE49-F238E27FC236}">
                <a16:creationId xmlns:a16="http://schemas.microsoft.com/office/drawing/2014/main" id="{95D952AC-7A22-835F-780A-FB706FAD6D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73400" y="29178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36">
            <a:extLst>
              <a:ext uri="{FF2B5EF4-FFF2-40B4-BE49-F238E27FC236}">
                <a16:creationId xmlns:a16="http://schemas.microsoft.com/office/drawing/2014/main" id="{2A9E2302-01FD-AFEC-90AA-4836F01FB4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00" y="27654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6" name="Rectangle 37">
            <a:extLst>
              <a:ext uri="{FF2B5EF4-FFF2-40B4-BE49-F238E27FC236}">
                <a16:creationId xmlns:a16="http://schemas.microsoft.com/office/drawing/2014/main" id="{C713872A-FF48-2059-9B3C-BC30F438BB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2125" y="1612900"/>
            <a:ext cx="1268413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28" name="Line 39">
            <a:extLst>
              <a:ext uri="{FF2B5EF4-FFF2-40B4-BE49-F238E27FC236}">
                <a16:creationId xmlns:a16="http://schemas.microsoft.com/office/drawing/2014/main" id="{BBE06B30-F890-8D7A-3C8D-6C4355264C9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6" y="1766888"/>
            <a:ext cx="8064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Line 40">
            <a:extLst>
              <a:ext uri="{FF2B5EF4-FFF2-40B4-BE49-F238E27FC236}">
                <a16:creationId xmlns:a16="http://schemas.microsoft.com/office/drawing/2014/main" id="{C0679822-607D-A5E2-458A-ABA8844A09B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Text Box 41">
            <a:extLst>
              <a:ext uri="{FF2B5EF4-FFF2-40B4-BE49-F238E27FC236}">
                <a16:creationId xmlns:a16="http://schemas.microsoft.com/office/drawing/2014/main" id="{DC84A508-6BFC-2A68-E27E-93CD7A3F7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32" name="Text Box 43">
            <a:extLst>
              <a:ext uri="{FF2B5EF4-FFF2-40B4-BE49-F238E27FC236}">
                <a16:creationId xmlns:a16="http://schemas.microsoft.com/office/drawing/2014/main" id="{C2279E7F-912E-2C2C-E39A-51B1F9C1DA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37" name="Text Box 48">
            <a:extLst>
              <a:ext uri="{FF2B5EF4-FFF2-40B4-BE49-F238E27FC236}">
                <a16:creationId xmlns:a16="http://schemas.microsoft.com/office/drawing/2014/main" id="{36CF7ED2-A931-4526-BD67-E2D1ACD6C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38" name="Line 49">
            <a:extLst>
              <a:ext uri="{FF2B5EF4-FFF2-40B4-BE49-F238E27FC236}">
                <a16:creationId xmlns:a16="http://schemas.microsoft.com/office/drawing/2014/main" id="{3CF026FB-F9FB-9B78-E491-F2C8E0514889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5" y="2228850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9" name="Line 50">
            <a:extLst>
              <a:ext uri="{FF2B5EF4-FFF2-40B4-BE49-F238E27FC236}">
                <a16:creationId xmlns:a16="http://schemas.microsoft.com/office/drawing/2014/main" id="{74DD7A41-BD11-A17B-225D-290D2D3D11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26892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1" name="Text Box 52">
            <a:extLst>
              <a:ext uri="{FF2B5EF4-FFF2-40B4-BE49-F238E27FC236}">
                <a16:creationId xmlns:a16="http://schemas.microsoft.com/office/drawing/2014/main" id="{03D6931E-A6B4-52FC-4217-2718D8559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652588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reg1</a:t>
            </a:r>
          </a:p>
        </p:txBody>
      </p:sp>
      <p:sp>
        <p:nvSpPr>
          <p:cNvPr id="4142" name="Text Box 53">
            <a:extLst>
              <a:ext uri="{FF2B5EF4-FFF2-40B4-BE49-F238E27FC236}">
                <a16:creationId xmlns:a16="http://schemas.microsoft.com/office/drawing/2014/main" id="{DFE8D6BA-BFB1-0D52-E894-CDFEACBAB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112963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reg2</a:t>
            </a:r>
          </a:p>
        </p:txBody>
      </p:sp>
      <p:sp>
        <p:nvSpPr>
          <p:cNvPr id="4143" name="Text Box 54">
            <a:extLst>
              <a:ext uri="{FF2B5EF4-FFF2-40B4-BE49-F238E27FC236}">
                <a16:creationId xmlns:a16="http://schemas.microsoft.com/office/drawing/2014/main" id="{60508C9E-8156-ECE6-4C57-D8D9426A89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573338"/>
            <a:ext cx="40481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regw</a:t>
            </a:r>
          </a:p>
        </p:txBody>
      </p:sp>
      <p:sp>
        <p:nvSpPr>
          <p:cNvPr id="4144" name="Line 55">
            <a:extLst>
              <a:ext uri="{FF2B5EF4-FFF2-40B4-BE49-F238E27FC236}">
                <a16:creationId xmlns:a16="http://schemas.microsoft.com/office/drawing/2014/main" id="{1DC03AF7-DE9C-F807-A06B-8D956BD27B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7950" y="21494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5" name="Text Box 56">
            <a:extLst>
              <a:ext uri="{FF2B5EF4-FFF2-40B4-BE49-F238E27FC236}">
                <a16:creationId xmlns:a16="http://schemas.microsoft.com/office/drawing/2014/main" id="{0A6FAA14-8770-BA31-8FCB-062858B96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20367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46" name="Text Box 57">
            <a:extLst>
              <a:ext uri="{FF2B5EF4-FFF2-40B4-BE49-F238E27FC236}">
                <a16:creationId xmlns:a16="http://schemas.microsoft.com/office/drawing/2014/main" id="{E0EA3073-F853-B29F-11E6-3034BAA37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2074863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IR5-4</a:t>
            </a:r>
          </a:p>
        </p:txBody>
      </p:sp>
      <p:sp>
        <p:nvSpPr>
          <p:cNvPr id="4147" name="Text Box 58">
            <a:extLst>
              <a:ext uri="{FF2B5EF4-FFF2-40B4-BE49-F238E27FC236}">
                <a16:creationId xmlns:a16="http://schemas.microsoft.com/office/drawing/2014/main" id="{E411A8C9-A864-EA75-A05F-4749B40FBD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289" y="1284359"/>
            <a:ext cx="63817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IR6-7</a:t>
            </a:r>
          </a:p>
        </p:txBody>
      </p:sp>
      <p:sp>
        <p:nvSpPr>
          <p:cNvPr id="4148" name="Line 59">
            <a:extLst>
              <a:ext uri="{FF2B5EF4-FFF2-40B4-BE49-F238E27FC236}">
                <a16:creationId xmlns:a16="http://schemas.microsoft.com/office/drawing/2014/main" id="{BD942FCE-FBEE-3957-0F80-73E1396C028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17287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9" name="Line 60">
            <a:extLst>
              <a:ext uri="{FF2B5EF4-FFF2-40B4-BE49-F238E27FC236}">
                <a16:creationId xmlns:a16="http://schemas.microsoft.com/office/drawing/2014/main" id="{FBE54CE3-19B6-0DFB-2150-25E8575C9C61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234473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0" name="Line 61">
            <a:extLst>
              <a:ext uri="{FF2B5EF4-FFF2-40B4-BE49-F238E27FC236}">
                <a16:creationId xmlns:a16="http://schemas.microsoft.com/office/drawing/2014/main" id="{F9353C59-EF16-2B1A-D033-13D2FA2874B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1651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1" name="Text Box 62">
            <a:extLst>
              <a:ext uri="{FF2B5EF4-FFF2-40B4-BE49-F238E27FC236}">
                <a16:creationId xmlns:a16="http://schemas.microsoft.com/office/drawing/2014/main" id="{A86F88F7-9D64-6F59-4B72-B04ACC1654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14986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2" name="Line 63">
            <a:extLst>
              <a:ext uri="{FF2B5EF4-FFF2-40B4-BE49-F238E27FC236}">
                <a16:creationId xmlns:a16="http://schemas.microsoft.com/office/drawing/2014/main" id="{F96A7772-5F55-4743-1F17-FBC9863412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226536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3" name="Text Box 64">
            <a:extLst>
              <a:ext uri="{FF2B5EF4-FFF2-40B4-BE49-F238E27FC236}">
                <a16:creationId xmlns:a16="http://schemas.microsoft.com/office/drawing/2014/main" id="{30AA96D2-1102-787F-C81C-FA8508254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21129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4" name="Rectangle 65">
            <a:extLst>
              <a:ext uri="{FF2B5EF4-FFF2-40B4-BE49-F238E27FC236}">
                <a16:creationId xmlns:a16="http://schemas.microsoft.com/office/drawing/2014/main" id="{71012FDD-2CAF-EBD3-5723-546CD97216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1460500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5" name="Text Box 66">
            <a:extLst>
              <a:ext uri="{FF2B5EF4-FFF2-40B4-BE49-F238E27FC236}">
                <a16:creationId xmlns:a16="http://schemas.microsoft.com/office/drawing/2014/main" id="{6199E4E6-1721-7237-FE6E-4BDB212F73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1240" y="1612900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156" name="Rectangle 67">
            <a:extLst>
              <a:ext uri="{FF2B5EF4-FFF2-40B4-BE49-F238E27FC236}">
                <a16:creationId xmlns:a16="http://schemas.microsoft.com/office/drawing/2014/main" id="{A867EEC6-7332-83E7-EA1F-1AEF6B581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2112963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7" name="Text Box 68">
            <a:extLst>
              <a:ext uri="{FF2B5EF4-FFF2-40B4-BE49-F238E27FC236}">
                <a16:creationId xmlns:a16="http://schemas.microsoft.com/office/drawing/2014/main" id="{11B51A8C-CCD3-F01A-4286-2A8E054B0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828" y="2265363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206" name="Text Box 118">
            <a:extLst>
              <a:ext uri="{FF2B5EF4-FFF2-40B4-BE49-F238E27FC236}">
                <a16:creationId xmlns:a16="http://schemas.microsoft.com/office/drawing/2014/main" id="{920BBB3D-F8A9-42EE-9D02-E18164DB3C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161290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data1</a:t>
            </a:r>
          </a:p>
        </p:txBody>
      </p:sp>
      <p:sp>
        <p:nvSpPr>
          <p:cNvPr id="4207" name="Text Box 119">
            <a:extLst>
              <a:ext uri="{FF2B5EF4-FFF2-40B4-BE49-F238E27FC236}">
                <a16:creationId xmlns:a16="http://schemas.microsoft.com/office/drawing/2014/main" id="{D80EBBB1-520C-114B-2D92-95B2225D9B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22885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data2</a:t>
            </a:r>
          </a:p>
        </p:txBody>
      </p:sp>
      <p:sp>
        <p:nvSpPr>
          <p:cNvPr id="4208" name="Text Box 120">
            <a:extLst>
              <a:ext uri="{FF2B5EF4-FFF2-40B4-BE49-F238E27FC236}">
                <a16:creationId xmlns:a16="http://schemas.microsoft.com/office/drawing/2014/main" id="{528AF20D-DBC1-7CF8-55A2-6B4258629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573338"/>
            <a:ext cx="457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dataw</a:t>
            </a:r>
          </a:p>
        </p:txBody>
      </p:sp>
      <p:sp>
        <p:nvSpPr>
          <p:cNvPr id="4209" name="Line 121">
            <a:extLst>
              <a:ext uri="{FF2B5EF4-FFF2-40B4-BE49-F238E27FC236}">
                <a16:creationId xmlns:a16="http://schemas.microsoft.com/office/drawing/2014/main" id="{4A81EA41-1E6E-37EB-6A89-5A75BC6BCEE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70538" y="268922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" name="Line 122">
            <a:extLst>
              <a:ext uri="{FF2B5EF4-FFF2-40B4-BE49-F238E27FC236}">
                <a16:creationId xmlns:a16="http://schemas.microsoft.com/office/drawing/2014/main" id="{65F35674-4B82-7BF6-FA80-F211F62542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84838" y="26114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1" name="Text Box 123">
            <a:extLst>
              <a:ext uri="{FF2B5EF4-FFF2-40B4-BE49-F238E27FC236}">
                <a16:creationId xmlns:a16="http://schemas.microsoft.com/office/drawing/2014/main" id="{DB0F6A1C-C110-13B8-F89C-E9320EAA0E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538" y="24590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16" name="Line 128">
            <a:extLst>
              <a:ext uri="{FF2B5EF4-FFF2-40B4-BE49-F238E27FC236}">
                <a16:creationId xmlns:a16="http://schemas.microsoft.com/office/drawing/2014/main" id="{7BCB4B37-C610-8433-362F-5A08F80698C6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5" name="Line 163">
            <a:extLst>
              <a:ext uri="{FF2B5EF4-FFF2-40B4-BE49-F238E27FC236}">
                <a16:creationId xmlns:a16="http://schemas.microsoft.com/office/drawing/2014/main" id="{69D5C488-85FD-4419-2326-92238F16B058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134620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6" name="Text Box 164">
            <a:extLst>
              <a:ext uri="{FF2B5EF4-FFF2-40B4-BE49-F238E27FC236}">
                <a16:creationId xmlns:a16="http://schemas.microsoft.com/office/drawing/2014/main" id="{AE38994B-F5C6-FBDD-EB46-4D8EC0B588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162050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4248" name="Text Box 167">
            <a:extLst>
              <a:ext uri="{FF2B5EF4-FFF2-40B4-BE49-F238E27FC236}">
                <a16:creationId xmlns:a16="http://schemas.microsoft.com/office/drawing/2014/main" id="{3B2593EF-93B2-3EB7-EBBC-C582247F7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2074863"/>
            <a:ext cx="3540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RF</a:t>
            </a:r>
          </a:p>
        </p:txBody>
      </p:sp>
      <p:sp>
        <p:nvSpPr>
          <p:cNvPr id="4249" name="Line 168">
            <a:extLst>
              <a:ext uri="{FF2B5EF4-FFF2-40B4-BE49-F238E27FC236}">
                <a16:creationId xmlns:a16="http://schemas.microsoft.com/office/drawing/2014/main" id="{C4438329-464F-7C39-17B9-6ED2BF81986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4588" y="14224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0" name="Text Box 169">
            <a:extLst>
              <a:ext uri="{FF2B5EF4-FFF2-40B4-BE49-F238E27FC236}">
                <a16:creationId xmlns:a16="http://schemas.microsoft.com/office/drawing/2014/main" id="{98FABA5D-C889-FE8F-7FDB-0FB05E5AE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238" y="1230313"/>
            <a:ext cx="5556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RFWrite</a:t>
            </a:r>
          </a:p>
        </p:txBody>
      </p:sp>
      <p:sp>
        <p:nvSpPr>
          <p:cNvPr id="4261" name="Line 180">
            <a:extLst>
              <a:ext uri="{FF2B5EF4-FFF2-40B4-BE49-F238E27FC236}">
                <a16:creationId xmlns:a16="http://schemas.microsoft.com/office/drawing/2014/main" id="{B45156F7-A40B-98DB-64F4-2BE80D76C1C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638" y="3113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2" name="Text Box 181">
            <a:extLst>
              <a:ext uri="{FF2B5EF4-FFF2-40B4-BE49-F238E27FC236}">
                <a16:creationId xmlns:a16="http://schemas.microsoft.com/office/drawing/2014/main" id="{977F1235-B444-2E18-7646-5FD6BBDDC0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227388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4266" name="Line 185">
            <a:extLst>
              <a:ext uri="{FF2B5EF4-FFF2-40B4-BE49-F238E27FC236}">
                <a16:creationId xmlns:a16="http://schemas.microsoft.com/office/drawing/2014/main" id="{6B503D8B-1FD0-AF76-9399-5A7EEE9BBE6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2767013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7" name="Line 73">
            <a:extLst>
              <a:ext uri="{FF2B5EF4-FFF2-40B4-BE49-F238E27FC236}">
                <a16:creationId xmlns:a16="http://schemas.microsoft.com/office/drawing/2014/main" id="{44A38E8D-4354-4DC7-5207-6552AA7B19FF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7563" y="12588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8" name="Text Box 74">
            <a:extLst>
              <a:ext uri="{FF2B5EF4-FFF2-40B4-BE49-F238E27FC236}">
                <a16:creationId xmlns:a16="http://schemas.microsoft.com/office/drawing/2014/main" id="{9AB63D25-0671-8B2B-A038-18D166265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909" y="1066800"/>
            <a:ext cx="453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>
                <a:latin typeface="Arial" panose="020B0604020202020204" pitchFamily="34" charset="0"/>
              </a:rPr>
              <a:t>ABLD</a:t>
            </a:r>
          </a:p>
        </p:txBody>
      </p:sp>
      <p:sp>
        <p:nvSpPr>
          <p:cNvPr id="4289" name="Line 73">
            <a:extLst>
              <a:ext uri="{FF2B5EF4-FFF2-40B4-BE49-F238E27FC236}">
                <a16:creationId xmlns:a16="http://schemas.microsoft.com/office/drawing/2014/main" id="{DDFEDB01-156B-04CD-E4C3-05FBD79DF2A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00738" y="1989138"/>
            <a:ext cx="4762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AutoShape 15">
            <a:extLst>
              <a:ext uri="{FF2B5EF4-FFF2-40B4-BE49-F238E27FC236}">
                <a16:creationId xmlns:a16="http://schemas.microsoft.com/office/drawing/2014/main" id="{9322EE77-6D8E-07AF-5CA7-FCD852C0874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68350" y="2450307"/>
            <a:ext cx="922338" cy="29606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Line 16">
            <a:extLst>
              <a:ext uri="{FF2B5EF4-FFF2-40B4-BE49-F238E27FC236}">
                <a16:creationId xmlns:a16="http://schemas.microsoft.com/office/drawing/2014/main" id="{0F9196E3-51DE-1F0C-CB24-8783EF2EC5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238" y="2687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17">
            <a:extLst>
              <a:ext uri="{FF2B5EF4-FFF2-40B4-BE49-F238E27FC236}">
                <a16:creationId xmlns:a16="http://schemas.microsoft.com/office/drawing/2014/main" id="{5052217B-DE31-4C55-FC3F-B5F33381D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535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4D7431-8F3A-DC25-7F35-199A72EBCFE8}"/>
              </a:ext>
            </a:extLst>
          </p:cNvPr>
          <p:cNvSpPr txBox="1"/>
          <p:nvPr/>
        </p:nvSpPr>
        <p:spPr>
          <a:xfrm>
            <a:off x="2668588" y="4877484"/>
            <a:ext cx="4572000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CYCLES 3-6: Same as ADD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Only Difference in Cycle 4: Do SUBTRACTION instead of ADDITION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ALUOp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reeform 125">
            <a:extLst>
              <a:ext uri="{FF2B5EF4-FFF2-40B4-BE49-F238E27FC236}">
                <a16:creationId xmlns:a16="http://schemas.microsoft.com/office/drawing/2014/main" id="{B4098847-1534-7AC5-83AE-D4450992DF3A}"/>
              </a:ext>
            </a:extLst>
          </p:cNvPr>
          <p:cNvSpPr>
            <a:spLocks/>
          </p:cNvSpPr>
          <p:nvPr/>
        </p:nvSpPr>
        <p:spPr bwMode="auto">
          <a:xfrm>
            <a:off x="7415213" y="1231900"/>
            <a:ext cx="766762" cy="1881188"/>
          </a:xfrm>
          <a:custGeom>
            <a:avLst/>
            <a:gdLst>
              <a:gd name="T0" fmla="*/ 0 w 483"/>
              <a:gd name="T1" fmla="*/ 0 h 1185"/>
              <a:gd name="T2" fmla="*/ 0 w 483"/>
              <a:gd name="T3" fmla="*/ 2147483646 h 1185"/>
              <a:gd name="T4" fmla="*/ 2147483646 w 483"/>
              <a:gd name="T5" fmla="*/ 2147483646 h 1185"/>
              <a:gd name="T6" fmla="*/ 0 w 483"/>
              <a:gd name="T7" fmla="*/ 2147483646 h 1185"/>
              <a:gd name="T8" fmla="*/ 0 w 483"/>
              <a:gd name="T9" fmla="*/ 2147483646 h 1185"/>
              <a:gd name="T10" fmla="*/ 2147483646 w 483"/>
              <a:gd name="T11" fmla="*/ 2147483646 h 1185"/>
              <a:gd name="T12" fmla="*/ 2147483646 w 483"/>
              <a:gd name="T13" fmla="*/ 2147483646 h 1185"/>
              <a:gd name="T14" fmla="*/ 0 w 483"/>
              <a:gd name="T15" fmla="*/ 0 h 11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3"/>
              <a:gd name="T25" fmla="*/ 0 h 1185"/>
              <a:gd name="T26" fmla="*/ 483 w 483"/>
              <a:gd name="T27" fmla="*/ 1185 h 11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3" h="1185">
                <a:moveTo>
                  <a:pt x="0" y="0"/>
                </a:moveTo>
                <a:lnTo>
                  <a:pt x="0" y="411"/>
                </a:lnTo>
                <a:lnTo>
                  <a:pt x="217" y="581"/>
                </a:lnTo>
                <a:lnTo>
                  <a:pt x="0" y="774"/>
                </a:lnTo>
                <a:lnTo>
                  <a:pt x="0" y="1185"/>
                </a:lnTo>
                <a:lnTo>
                  <a:pt x="483" y="847"/>
                </a:lnTo>
                <a:lnTo>
                  <a:pt x="483" y="29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38">
            <a:extLst>
              <a:ext uri="{FF2B5EF4-FFF2-40B4-BE49-F238E27FC236}">
                <a16:creationId xmlns:a16="http://schemas.microsoft.com/office/drawing/2014/main" id="{7910ECF9-22CB-43F7-2C69-55FE5C567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163" y="1844675"/>
            <a:ext cx="192087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2" name="Line 139">
            <a:extLst>
              <a:ext uri="{FF2B5EF4-FFF2-40B4-BE49-F238E27FC236}">
                <a16:creationId xmlns:a16="http://schemas.microsoft.com/office/drawing/2014/main" id="{7BF4D998-9D62-0FBA-EFFD-B97E0FC2047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57">
            <a:extLst>
              <a:ext uri="{FF2B5EF4-FFF2-40B4-BE49-F238E27FC236}">
                <a16:creationId xmlns:a16="http://schemas.microsoft.com/office/drawing/2014/main" id="{8BB21DD9-77D8-B32C-2635-B1509931A633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0038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58">
            <a:extLst>
              <a:ext uri="{FF2B5EF4-FFF2-40B4-BE49-F238E27FC236}">
                <a16:creationId xmlns:a16="http://schemas.microsoft.com/office/drawing/2014/main" id="{A334828C-6134-9245-C71B-1DDF2E79A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4925" y="1154113"/>
            <a:ext cx="4968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ALUop</a:t>
            </a:r>
          </a:p>
        </p:txBody>
      </p:sp>
      <p:sp>
        <p:nvSpPr>
          <p:cNvPr id="15" name="Line 159">
            <a:extLst>
              <a:ext uri="{FF2B5EF4-FFF2-40B4-BE49-F238E27FC236}">
                <a16:creationId xmlns:a16="http://schemas.microsoft.com/office/drawing/2014/main" id="{406706CE-7EB7-9669-6466-436818C42EA2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874000" y="13081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60">
            <a:extLst>
              <a:ext uri="{FF2B5EF4-FFF2-40B4-BE49-F238E27FC236}">
                <a16:creationId xmlns:a16="http://schemas.microsoft.com/office/drawing/2014/main" id="{73BE14C6-CD5E-20A0-5ED9-37D4DECF42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130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" name="Text Box 166">
            <a:extLst>
              <a:ext uri="{FF2B5EF4-FFF2-40B4-BE49-F238E27FC236}">
                <a16:creationId xmlns:a16="http://schemas.microsoft.com/office/drawing/2014/main" id="{333D223F-82EA-9D2C-2176-E06EAB4DA4FF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8335963" y="1882775"/>
            <a:ext cx="306387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ALUout</a:t>
            </a:r>
          </a:p>
        </p:txBody>
      </p:sp>
      <p:sp>
        <p:nvSpPr>
          <p:cNvPr id="18" name="Rectangle 170">
            <a:extLst>
              <a:ext uri="{FF2B5EF4-FFF2-40B4-BE49-F238E27FC236}">
                <a16:creationId xmlns:a16="http://schemas.microsoft.com/office/drawing/2014/main" id="{8E814897-D58B-44A6-C680-7E4DCBA0EA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3111500"/>
            <a:ext cx="192088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9" name="Rectangle 171">
            <a:extLst>
              <a:ext uri="{FF2B5EF4-FFF2-40B4-BE49-F238E27FC236}">
                <a16:creationId xmlns:a16="http://schemas.microsoft.com/office/drawing/2014/main" id="{4989E89F-3D03-BE79-9EC0-FC4858A9F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3688" y="3111500"/>
            <a:ext cx="192087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20" name="Text Box 172">
            <a:extLst>
              <a:ext uri="{FF2B5EF4-FFF2-40B4-BE49-F238E27FC236}">
                <a16:creationId xmlns:a16="http://schemas.microsoft.com/office/drawing/2014/main" id="{B099D292-8FDB-778D-5856-846B189A99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3111500"/>
            <a:ext cx="2571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1" name="Text Box 173">
            <a:extLst>
              <a:ext uri="{FF2B5EF4-FFF2-40B4-BE49-F238E27FC236}">
                <a16:creationId xmlns:a16="http://schemas.microsoft.com/office/drawing/2014/main" id="{A9AF9C84-8B98-D330-480F-E01B3C0974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3111500"/>
            <a:ext cx="2460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</a:t>
            </a:r>
          </a:p>
        </p:txBody>
      </p:sp>
      <p:sp>
        <p:nvSpPr>
          <p:cNvPr id="22" name="Line 174">
            <a:extLst>
              <a:ext uri="{FF2B5EF4-FFF2-40B4-BE49-F238E27FC236}">
                <a16:creationId xmlns:a16="http://schemas.microsoft.com/office/drawing/2014/main" id="{34B83F23-1097-E118-CF23-C5891238F35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2843213"/>
            <a:ext cx="0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75">
            <a:extLst>
              <a:ext uri="{FF2B5EF4-FFF2-40B4-BE49-F238E27FC236}">
                <a16:creationId xmlns:a16="http://schemas.microsoft.com/office/drawing/2014/main" id="{BE6ECDA5-6D83-C13D-57D5-1980634C1635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2728913"/>
            <a:ext cx="0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76">
            <a:extLst>
              <a:ext uri="{FF2B5EF4-FFF2-40B4-BE49-F238E27FC236}">
                <a16:creationId xmlns:a16="http://schemas.microsoft.com/office/drawing/2014/main" id="{06E98F4C-B43F-1B17-63A1-D45B330CBA9F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1413" y="32273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78">
            <a:extLst>
              <a:ext uri="{FF2B5EF4-FFF2-40B4-BE49-F238E27FC236}">
                <a16:creationId xmlns:a16="http://schemas.microsoft.com/office/drawing/2014/main" id="{567F9FEE-4D5E-C945-AF58-A772FF067EA0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5900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79">
            <a:extLst>
              <a:ext uri="{FF2B5EF4-FFF2-40B4-BE49-F238E27FC236}">
                <a16:creationId xmlns:a16="http://schemas.microsoft.com/office/drawing/2014/main" id="{39D833F1-BC19-49CD-C579-ADCF1ABA4A9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203">
            <a:extLst>
              <a:ext uri="{FF2B5EF4-FFF2-40B4-BE49-F238E27FC236}">
                <a16:creationId xmlns:a16="http://schemas.microsoft.com/office/drawing/2014/main" id="{1667B2BC-6588-6CED-7811-A79DB3542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2036763"/>
            <a:ext cx="4460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ALU</a:t>
            </a:r>
          </a:p>
        </p:txBody>
      </p:sp>
      <p:sp>
        <p:nvSpPr>
          <p:cNvPr id="28" name="Line 73">
            <a:extLst>
              <a:ext uri="{FF2B5EF4-FFF2-40B4-BE49-F238E27FC236}">
                <a16:creationId xmlns:a16="http://schemas.microsoft.com/office/drawing/2014/main" id="{19E26B66-52FC-F2F5-43DF-E62BD72ADB04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6938" y="16525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177">
            <a:extLst>
              <a:ext uri="{FF2B5EF4-FFF2-40B4-BE49-F238E27FC236}">
                <a16:creationId xmlns:a16="http://schemas.microsoft.com/office/drawing/2014/main" id="{AAE2231C-0046-1238-B5BE-6F0B565FE4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3111500"/>
            <a:ext cx="619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FlagWrite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10" name="Line 141">
            <a:extLst>
              <a:ext uri="{FF2B5EF4-FFF2-40B4-BE49-F238E27FC236}">
                <a16:creationId xmlns:a16="http://schemas.microsoft.com/office/drawing/2014/main" id="{97273C9C-BE3F-A55D-56D6-6EF1F51B0BC5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796338" y="303530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50">
            <a:extLst>
              <a:ext uri="{FF2B5EF4-FFF2-40B4-BE49-F238E27FC236}">
                <a16:creationId xmlns:a16="http://schemas.microsoft.com/office/drawing/2014/main" id="{3ED98512-BA1F-9FB5-5057-8476B3D6854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4438" y="2112963"/>
            <a:ext cx="0" cy="192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51">
            <a:extLst>
              <a:ext uri="{FF2B5EF4-FFF2-40B4-BE49-F238E27FC236}">
                <a16:creationId xmlns:a16="http://schemas.microsoft.com/office/drawing/2014/main" id="{3ABEAB87-EFA3-F478-B105-D4507F92DF9D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4250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152">
            <a:extLst>
              <a:ext uri="{FF2B5EF4-FFF2-40B4-BE49-F238E27FC236}">
                <a16:creationId xmlns:a16="http://schemas.microsoft.com/office/drawing/2014/main" id="{415D4530-86DC-6DE4-4663-828E3578BE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2038" y="30734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7" name="Line 148">
            <a:extLst>
              <a:ext uri="{FF2B5EF4-FFF2-40B4-BE49-F238E27FC236}">
                <a16:creationId xmlns:a16="http://schemas.microsoft.com/office/drawing/2014/main" id="{31331D5C-7853-0BFC-0BA0-92A79DF47DB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84163" y="2713038"/>
            <a:ext cx="170550" cy="132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49">
            <a:extLst>
              <a:ext uri="{FF2B5EF4-FFF2-40B4-BE49-F238E27FC236}">
                <a16:creationId xmlns:a16="http://schemas.microsoft.com/office/drawing/2014/main" id="{B84D8E77-C3B1-7954-6DF9-50EB8CB2191F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4713" y="4033838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128">
            <a:extLst>
              <a:ext uri="{FF2B5EF4-FFF2-40B4-BE49-F238E27FC236}">
                <a16:creationId xmlns:a16="http://schemas.microsoft.com/office/drawing/2014/main" id="{4AAD6BE7-7CD5-0470-7527-F00768E47DEA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4814" y="3227388"/>
            <a:ext cx="196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184">
            <a:extLst>
              <a:ext uri="{FF2B5EF4-FFF2-40B4-BE49-F238E27FC236}">
                <a16:creationId xmlns:a16="http://schemas.microsoft.com/office/drawing/2014/main" id="{E82918D0-92F2-1D42-0857-B4F193B8FBD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6860" y="385763"/>
            <a:ext cx="0" cy="2381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9">
            <a:extLst>
              <a:ext uri="{FF2B5EF4-FFF2-40B4-BE49-F238E27FC236}">
                <a16:creationId xmlns:a16="http://schemas.microsoft.com/office/drawing/2014/main" id="{BFC440CE-EFD4-670B-9DAE-F955C7FAC865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182">
            <a:extLst>
              <a:ext uri="{FF2B5EF4-FFF2-40B4-BE49-F238E27FC236}">
                <a16:creationId xmlns:a16="http://schemas.microsoft.com/office/drawing/2014/main" id="{CD4E14C2-5A83-7468-FDEA-EDDDE5AFC9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58175" y="385763"/>
            <a:ext cx="0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186">
            <a:extLst>
              <a:ext uri="{FF2B5EF4-FFF2-40B4-BE49-F238E27FC236}">
                <a16:creationId xmlns:a16="http://schemas.microsoft.com/office/drawing/2014/main" id="{04836B81-5E8D-2E8F-818F-F57EFB274A8B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220075" y="6159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187">
            <a:extLst>
              <a:ext uri="{FF2B5EF4-FFF2-40B4-BE49-F238E27FC236}">
                <a16:creationId xmlns:a16="http://schemas.microsoft.com/office/drawing/2014/main" id="{10C7C4A6-5920-30B2-D959-7872C13C7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5775" y="6540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7" name="Line 183">
            <a:extLst>
              <a:ext uri="{FF2B5EF4-FFF2-40B4-BE49-F238E27FC236}">
                <a16:creationId xmlns:a16="http://schemas.microsoft.com/office/drawing/2014/main" id="{497466E2-D994-9554-7BAE-3DD1DAD982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875" y="385763"/>
            <a:ext cx="7988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AutoShape 69">
            <a:extLst>
              <a:ext uri="{FF2B5EF4-FFF2-40B4-BE49-F238E27FC236}">
                <a16:creationId xmlns:a16="http://schemas.microsoft.com/office/drawing/2014/main" id="{2F4A5713-3CFA-2E90-2299-F0032A7CA7F8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243637" y="14430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Text Box 72">
            <a:extLst>
              <a:ext uri="{FF2B5EF4-FFF2-40B4-BE49-F238E27FC236}">
                <a16:creationId xmlns:a16="http://schemas.microsoft.com/office/drawing/2014/main" id="{14EFC825-B646-259A-DBAA-70732E020D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0663" y="13096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1" name="Line 73">
            <a:extLst>
              <a:ext uri="{FF2B5EF4-FFF2-40B4-BE49-F238E27FC236}">
                <a16:creationId xmlns:a16="http://schemas.microsoft.com/office/drawing/2014/main" id="{4519A7AB-3756-3EAB-1B9F-5B5E15617752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9075" y="11176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74">
            <a:extLst>
              <a:ext uri="{FF2B5EF4-FFF2-40B4-BE49-F238E27FC236}">
                <a16:creationId xmlns:a16="http://schemas.microsoft.com/office/drawing/2014/main" id="{DF90E28F-EACA-4792-4B0F-BDFE82416A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2538" y="92551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ALU1</a:t>
            </a:r>
          </a:p>
        </p:txBody>
      </p:sp>
      <p:sp>
        <p:nvSpPr>
          <p:cNvPr id="53" name="Line 75">
            <a:extLst>
              <a:ext uri="{FF2B5EF4-FFF2-40B4-BE49-F238E27FC236}">
                <a16:creationId xmlns:a16="http://schemas.microsoft.com/office/drawing/2014/main" id="{B5581429-FD30-1B08-29CC-3E13185B1BA8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1730375"/>
            <a:ext cx="461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76">
            <a:extLst>
              <a:ext uri="{FF2B5EF4-FFF2-40B4-BE49-F238E27FC236}">
                <a16:creationId xmlns:a16="http://schemas.microsoft.com/office/drawing/2014/main" id="{47DEB083-293D-02DB-83B0-936E5E772B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3000" y="1690688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 Box 77">
            <a:extLst>
              <a:ext uri="{FF2B5EF4-FFF2-40B4-BE49-F238E27FC236}">
                <a16:creationId xmlns:a16="http://schemas.microsoft.com/office/drawing/2014/main" id="{89BBEACB-60CE-4DA6-4740-F3CAD3F9F5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6" name="Line 78">
            <a:extLst>
              <a:ext uri="{FF2B5EF4-FFF2-40B4-BE49-F238E27FC236}">
                <a16:creationId xmlns:a16="http://schemas.microsoft.com/office/drawing/2014/main" id="{9F416B89-985A-1CE8-33FE-CE094E4BC9D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3462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79">
            <a:extLst>
              <a:ext uri="{FF2B5EF4-FFF2-40B4-BE49-F238E27FC236}">
                <a16:creationId xmlns:a16="http://schemas.microsoft.com/office/drawing/2014/main" id="{115750F4-A6CF-F24D-B74F-F4365E29A0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8225" y="1114424"/>
            <a:ext cx="0" cy="163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80">
            <a:extLst>
              <a:ext uri="{FF2B5EF4-FFF2-40B4-BE49-F238E27FC236}">
                <a16:creationId xmlns:a16="http://schemas.microsoft.com/office/drawing/2014/main" id="{8BE55D34-E861-CAD5-98F5-3422C086AD50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8225" y="1114425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81">
            <a:extLst>
              <a:ext uri="{FF2B5EF4-FFF2-40B4-BE49-F238E27FC236}">
                <a16:creationId xmlns:a16="http://schemas.microsoft.com/office/drawing/2014/main" id="{4631CBE3-83C9-A1D5-5756-032E04D7FB7A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116013"/>
            <a:ext cx="0" cy="23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196">
            <a:extLst>
              <a:ext uri="{FF2B5EF4-FFF2-40B4-BE49-F238E27FC236}">
                <a16:creationId xmlns:a16="http://schemas.microsoft.com/office/drawing/2014/main" id="{2E173D44-191C-0757-2DD2-8DEAED2D3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6144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1" name="Text Box 197">
            <a:extLst>
              <a:ext uri="{FF2B5EF4-FFF2-40B4-BE49-F238E27FC236}">
                <a16:creationId xmlns:a16="http://schemas.microsoft.com/office/drawing/2014/main" id="{AE87CC4C-CA96-E06C-8046-A8D259563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2684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2" name="Line 70">
            <a:extLst>
              <a:ext uri="{FF2B5EF4-FFF2-40B4-BE49-F238E27FC236}">
                <a16:creationId xmlns:a16="http://schemas.microsoft.com/office/drawing/2014/main" id="{1626EF18-86DB-6874-26DB-4E979FBE1437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6863" y="1539875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71">
            <a:extLst>
              <a:ext uri="{FF2B5EF4-FFF2-40B4-BE49-F238E27FC236}">
                <a16:creationId xmlns:a16="http://schemas.microsoft.com/office/drawing/2014/main" id="{3BFE6E9A-E200-39AE-ABCC-7CFD8B35481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4963" y="14620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51">
            <a:extLst>
              <a:ext uri="{FF2B5EF4-FFF2-40B4-BE49-F238E27FC236}">
                <a16:creationId xmlns:a16="http://schemas.microsoft.com/office/drawing/2014/main" id="{23A13DC2-0E02-4D0E-3956-1365BAF5DF23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1766888"/>
            <a:ext cx="0" cy="922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90">
            <a:extLst>
              <a:ext uri="{FF2B5EF4-FFF2-40B4-BE49-F238E27FC236}">
                <a16:creationId xmlns:a16="http://schemas.microsoft.com/office/drawing/2014/main" id="{F4E62630-CB11-45B0-B0C9-A5C85E68C73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2382837"/>
            <a:ext cx="479424" cy="1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Text Box 92">
            <a:extLst>
              <a:ext uri="{FF2B5EF4-FFF2-40B4-BE49-F238E27FC236}">
                <a16:creationId xmlns:a16="http://schemas.microsoft.com/office/drawing/2014/main" id="{EE9D1684-9F43-09BF-EF6D-8138483F9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1526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9" name="Line 86">
            <a:extLst>
              <a:ext uri="{FF2B5EF4-FFF2-40B4-BE49-F238E27FC236}">
                <a16:creationId xmlns:a16="http://schemas.microsoft.com/office/drawing/2014/main" id="{8B9D7DFA-CB7C-5D2D-090D-805117DB83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" name="Text Box 87">
            <a:extLst>
              <a:ext uri="{FF2B5EF4-FFF2-40B4-BE49-F238E27FC236}">
                <a16:creationId xmlns:a16="http://schemas.microsoft.com/office/drawing/2014/main" id="{561BAC39-81FA-18D8-B13D-0CD870206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097" name="AutoShape 84">
            <a:extLst>
              <a:ext uri="{FF2B5EF4-FFF2-40B4-BE49-F238E27FC236}">
                <a16:creationId xmlns:a16="http://schemas.microsoft.com/office/drawing/2014/main" id="{86A138F4-ECDF-6686-0A20-7F47EA2CC54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782469" y="2863056"/>
            <a:ext cx="1727200" cy="306388"/>
          </a:xfrm>
          <a:custGeom>
            <a:avLst/>
            <a:gdLst>
              <a:gd name="T0" fmla="*/ 2147483646 w 21600"/>
              <a:gd name="T1" fmla="*/ 437215676 h 21600"/>
              <a:gd name="T2" fmla="*/ 2147483646 w 21600"/>
              <a:gd name="T3" fmla="*/ 874431352 h 21600"/>
              <a:gd name="T4" fmla="*/ 2147483646 w 21600"/>
              <a:gd name="T5" fmla="*/ 43721567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Line 85">
            <a:extLst>
              <a:ext uri="{FF2B5EF4-FFF2-40B4-BE49-F238E27FC236}">
                <a16:creationId xmlns:a16="http://schemas.microsoft.com/office/drawing/2014/main" id="{0AEF9F53-88DF-1073-6FB8-ED045DC0159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85025" y="2806700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Line 86">
            <a:extLst>
              <a:ext uri="{FF2B5EF4-FFF2-40B4-BE49-F238E27FC236}">
                <a16:creationId xmlns:a16="http://schemas.microsoft.com/office/drawing/2014/main" id="{7EE0B1B0-F3FE-0553-0CCF-5721B235F1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Text Box 87">
            <a:extLst>
              <a:ext uri="{FF2B5EF4-FFF2-40B4-BE49-F238E27FC236}">
                <a16:creationId xmlns:a16="http://schemas.microsoft.com/office/drawing/2014/main" id="{6E1A0406-D0E0-89A9-9A7D-498FD96CEA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04" name="Line 88">
            <a:extLst>
              <a:ext uri="{FF2B5EF4-FFF2-40B4-BE49-F238E27FC236}">
                <a16:creationId xmlns:a16="http://schemas.microsoft.com/office/drawing/2014/main" id="{410BCCA6-CD4B-E698-7679-693FF71F9D16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7175" y="207645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Line 126">
            <a:extLst>
              <a:ext uri="{FF2B5EF4-FFF2-40B4-BE49-F238E27FC236}">
                <a16:creationId xmlns:a16="http://schemas.microsoft.com/office/drawing/2014/main" id="{B6D4337C-9A7F-0C63-1347-472486BB0AE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9263" y="2881313"/>
            <a:ext cx="385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27">
            <a:extLst>
              <a:ext uri="{FF2B5EF4-FFF2-40B4-BE49-F238E27FC236}">
                <a16:creationId xmlns:a16="http://schemas.microsoft.com/office/drawing/2014/main" id="{AD111A11-9CD0-C4E9-F3A0-E05BE95E9BB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83438" y="2806700"/>
            <a:ext cx="1587" cy="74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198">
            <a:extLst>
              <a:ext uri="{FF2B5EF4-FFF2-40B4-BE49-F238E27FC236}">
                <a16:creationId xmlns:a16="http://schemas.microsoft.com/office/drawing/2014/main" id="{ECF67351-42AC-551B-7EBC-F536CD9B7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2304002"/>
            <a:ext cx="24237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15" name="Text Box 199">
            <a:extLst>
              <a:ext uri="{FF2B5EF4-FFF2-40B4-BE49-F238E27FC236}">
                <a16:creationId xmlns:a16="http://schemas.microsoft.com/office/drawing/2014/main" id="{CFAC3457-24A3-F8CE-85BC-0B3A3CB50E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1701" y="2613025"/>
            <a:ext cx="24237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16" name="Line 96">
            <a:extLst>
              <a:ext uri="{FF2B5EF4-FFF2-40B4-BE49-F238E27FC236}">
                <a16:creationId xmlns:a16="http://schemas.microsoft.com/office/drawing/2014/main" id="{BC12E40C-F4A3-FCBE-E6BF-AE0E4DCDB1CC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2728913"/>
            <a:ext cx="26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9" name="Line 97">
            <a:extLst>
              <a:ext uri="{FF2B5EF4-FFF2-40B4-BE49-F238E27FC236}">
                <a16:creationId xmlns:a16="http://schemas.microsoft.com/office/drawing/2014/main" id="{C2B7B8F0-A62B-FD02-9D07-096653AFAEC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61100" y="26511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Text Box 98">
            <a:extLst>
              <a:ext uri="{FF2B5EF4-FFF2-40B4-BE49-F238E27FC236}">
                <a16:creationId xmlns:a16="http://schemas.microsoft.com/office/drawing/2014/main" id="{529BC7DE-5A17-C098-CE35-D007DFE487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5368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1" name="Line 97">
            <a:extLst>
              <a:ext uri="{FF2B5EF4-FFF2-40B4-BE49-F238E27FC236}">
                <a16:creationId xmlns:a16="http://schemas.microsoft.com/office/drawing/2014/main" id="{41C8A6B7-871F-3C52-EFC9-97ED49DA24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6968" y="23272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7" name="Text Box 89">
            <a:extLst>
              <a:ext uri="{FF2B5EF4-FFF2-40B4-BE49-F238E27FC236}">
                <a16:creationId xmlns:a16="http://schemas.microsoft.com/office/drawing/2014/main" id="{B8F0B164-A343-8EF7-8D75-BF0B8FCE89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188436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ALU2</a:t>
            </a:r>
          </a:p>
        </p:txBody>
      </p:sp>
    </p:spTree>
    <p:extLst>
      <p:ext uri="{BB962C8B-B14F-4D97-AF65-F5344CB8AC3E}">
        <p14:creationId xmlns:p14="http://schemas.microsoft.com/office/powerpoint/2010/main" val="5473656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3429000" cy="1143000"/>
          </a:xfrm>
        </p:spPr>
        <p:txBody>
          <a:bodyPr/>
          <a:lstStyle/>
          <a:p>
            <a:pPr eaLnBrk="1" hangingPunct="1"/>
            <a:r>
              <a:rPr lang="en-US" altLang="en-US" sz="4000" dirty="0">
                <a:solidFill>
                  <a:schemeClr val="accent2"/>
                </a:solidFill>
              </a:rPr>
              <a:t>NAND Ra Rb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Read mem[PC]</a:t>
            </a:r>
          </a:p>
          <a:p>
            <a:pPr eaLnBrk="1" hangingPunct="1"/>
            <a:r>
              <a:rPr lang="en-US" altLang="en-US" sz="2800" dirty="0"/>
              <a:t>Decode</a:t>
            </a:r>
          </a:p>
          <a:p>
            <a:pPr eaLnBrk="1" hangingPunct="1"/>
            <a:r>
              <a:rPr lang="en-US" altLang="en-US" sz="2800" dirty="0"/>
              <a:t>Read Ra, Read Rb</a:t>
            </a:r>
          </a:p>
          <a:p>
            <a:pPr lvl="1" eaLnBrk="1" hangingPunct="1"/>
            <a:r>
              <a:rPr lang="en-US" altLang="en-US" sz="2400" dirty="0"/>
              <a:t>Ra = </a:t>
            </a:r>
            <a:r>
              <a:rPr lang="en-US" altLang="en-US" sz="2400" dirty="0" err="1"/>
              <a:t>inst</a:t>
            </a:r>
            <a:r>
              <a:rPr lang="en-US" altLang="en-US" sz="2400" dirty="0"/>
              <a:t> 7,6 </a:t>
            </a:r>
          </a:p>
          <a:p>
            <a:pPr lvl="1" eaLnBrk="1" hangingPunct="1"/>
            <a:r>
              <a:rPr lang="en-US" altLang="en-US" sz="2400" dirty="0"/>
              <a:t>Rb = </a:t>
            </a:r>
            <a:r>
              <a:rPr lang="en-US" altLang="en-US" sz="2400" dirty="0" err="1"/>
              <a:t>inst</a:t>
            </a:r>
            <a:r>
              <a:rPr lang="en-US" altLang="en-US" sz="2400" dirty="0"/>
              <a:t> 5,4</a:t>
            </a:r>
          </a:p>
          <a:p>
            <a:pPr eaLnBrk="1" hangingPunct="1"/>
            <a:r>
              <a:rPr lang="en-US" altLang="en-US" sz="2800" dirty="0" err="1"/>
              <a:t>tmp</a:t>
            </a:r>
            <a:r>
              <a:rPr lang="en-US" altLang="en-US" sz="2800" dirty="0"/>
              <a:t> = Ra </a:t>
            </a:r>
            <a:r>
              <a:rPr lang="en-US" altLang="en-US" sz="2800" dirty="0" err="1"/>
              <a:t>nand</a:t>
            </a:r>
            <a:r>
              <a:rPr lang="en-US" altLang="en-US" sz="2800" dirty="0"/>
              <a:t> Rb</a:t>
            </a:r>
          </a:p>
          <a:p>
            <a:pPr eaLnBrk="1" hangingPunct="1"/>
            <a:r>
              <a:rPr lang="en-US" altLang="en-US" sz="2800" dirty="0"/>
              <a:t>Ra = </a:t>
            </a:r>
            <a:r>
              <a:rPr lang="en-US" altLang="en-US" sz="2800" dirty="0" err="1"/>
              <a:t>tmp</a:t>
            </a:r>
            <a:endParaRPr lang="en-US" altLang="en-US" sz="2800" dirty="0"/>
          </a:p>
          <a:p>
            <a:pPr eaLnBrk="1" hangingPunct="1"/>
            <a:r>
              <a:rPr lang="en-US" altLang="en-US" sz="2800" dirty="0"/>
              <a:t>set Z, N</a:t>
            </a:r>
          </a:p>
          <a:p>
            <a:pPr eaLnBrk="1" hangingPunct="1"/>
            <a:r>
              <a:rPr lang="en-US" altLang="en-US" sz="2800" dirty="0"/>
              <a:t>PC = PC + 1</a:t>
            </a:r>
          </a:p>
        </p:txBody>
      </p:sp>
      <p:graphicFrame>
        <p:nvGraphicFramePr>
          <p:cNvPr id="10244" name="Object 3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55745218"/>
              </p:ext>
            </p:extLst>
          </p:nvPr>
        </p:nvGraphicFramePr>
        <p:xfrm>
          <a:off x="4054475" y="3122613"/>
          <a:ext cx="10140950" cy="1174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194252" imgH="717039" progId="Word.Document.8">
                  <p:embed/>
                </p:oleObj>
              </mc:Choice>
              <mc:Fallback>
                <p:oleObj name="Document" r:id="rId2" imgW="6194252" imgH="717039" progId="Word.Document.8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4475" y="3122613"/>
                        <a:ext cx="10140950" cy="1174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B7AD4-3773-19F2-7628-D41330B32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9F8AE8E0-AEAA-9FB4-F348-D73557E88F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2381250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F8DAE6AF-B97D-08F1-B70E-1AA28649A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266950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4A7E99F4-7F28-B5DC-E6AD-9166E24E0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2701925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4108" name="Text Box 18">
            <a:extLst>
              <a:ext uri="{FF2B5EF4-FFF2-40B4-BE49-F238E27FC236}">
                <a16:creationId xmlns:a16="http://schemas.microsoft.com/office/drawing/2014/main" id="{4AB8476B-CDEF-97C2-053A-FB515E782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343150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4109" name="Text Box 19">
            <a:extLst>
              <a:ext uri="{FF2B5EF4-FFF2-40B4-BE49-F238E27FC236}">
                <a16:creationId xmlns:a16="http://schemas.microsoft.com/office/drawing/2014/main" id="{CE61ED1F-97F8-610F-440B-AB5124A40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149600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4110" name="Text Box 20">
            <a:extLst>
              <a:ext uri="{FF2B5EF4-FFF2-40B4-BE49-F238E27FC236}">
                <a16:creationId xmlns:a16="http://schemas.microsoft.com/office/drawing/2014/main" id="{2E53AE39-245B-C1E1-1620-FCFB7BA178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3149600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4111" name="Line 21">
            <a:extLst>
              <a:ext uri="{FF2B5EF4-FFF2-40B4-BE49-F238E27FC236}">
                <a16:creationId xmlns:a16="http://schemas.microsoft.com/office/drawing/2014/main" id="{EFF0A472-5DE8-76D8-5AE5-CB097B19AC4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22">
            <a:extLst>
              <a:ext uri="{FF2B5EF4-FFF2-40B4-BE49-F238E27FC236}">
                <a16:creationId xmlns:a16="http://schemas.microsoft.com/office/drawing/2014/main" id="{F4859B50-B6A3-9DD7-43B1-27B05FF350F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23">
            <a:extLst>
              <a:ext uri="{FF2B5EF4-FFF2-40B4-BE49-F238E27FC236}">
                <a16:creationId xmlns:a16="http://schemas.microsoft.com/office/drawing/2014/main" id="{512DCC0C-6A90-0597-55DE-05153F01A4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882775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4114" name="Text Box 24">
            <a:extLst>
              <a:ext uri="{FF2B5EF4-FFF2-40B4-BE49-F238E27FC236}">
                <a16:creationId xmlns:a16="http://schemas.microsoft.com/office/drawing/2014/main" id="{0D6BB86A-15EB-2F26-89F9-ECB90DCA4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1882775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4117" name="Rectangle 27">
            <a:extLst>
              <a:ext uri="{FF2B5EF4-FFF2-40B4-BE49-F238E27FC236}">
                <a16:creationId xmlns:a16="http://schemas.microsoft.com/office/drawing/2014/main" id="{B348FE33-B5BF-1C87-B79A-A9E3A8944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1612900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18" name="Text Box 28">
            <a:extLst>
              <a:ext uri="{FF2B5EF4-FFF2-40B4-BE49-F238E27FC236}">
                <a16:creationId xmlns:a16="http://schemas.microsoft.com/office/drawing/2014/main" id="{196ACC41-A981-E4C8-917C-96E40033F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22488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4122" name="Line 33">
            <a:extLst>
              <a:ext uri="{FF2B5EF4-FFF2-40B4-BE49-F238E27FC236}">
                <a16:creationId xmlns:a16="http://schemas.microsoft.com/office/drawing/2014/main" id="{704D9198-CB83-FF6B-36D0-0F41CBB5117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1500" y="2228850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34">
            <a:extLst>
              <a:ext uri="{FF2B5EF4-FFF2-40B4-BE49-F238E27FC236}">
                <a16:creationId xmlns:a16="http://schemas.microsoft.com/office/drawing/2014/main" id="{1B978FAB-275C-DE5F-2053-7F377CBF627D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222885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35">
            <a:extLst>
              <a:ext uri="{FF2B5EF4-FFF2-40B4-BE49-F238E27FC236}">
                <a16:creationId xmlns:a16="http://schemas.microsoft.com/office/drawing/2014/main" id="{41274930-65CA-2837-5DD0-DD816EDF18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73400" y="29178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36">
            <a:extLst>
              <a:ext uri="{FF2B5EF4-FFF2-40B4-BE49-F238E27FC236}">
                <a16:creationId xmlns:a16="http://schemas.microsoft.com/office/drawing/2014/main" id="{53A503C8-853E-B379-2174-60E4D1775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00" y="27654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6" name="Rectangle 37">
            <a:extLst>
              <a:ext uri="{FF2B5EF4-FFF2-40B4-BE49-F238E27FC236}">
                <a16:creationId xmlns:a16="http://schemas.microsoft.com/office/drawing/2014/main" id="{DCA48F26-CB29-19A1-B6FA-CD497BC60B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2125" y="1612900"/>
            <a:ext cx="1268413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28" name="Line 39">
            <a:extLst>
              <a:ext uri="{FF2B5EF4-FFF2-40B4-BE49-F238E27FC236}">
                <a16:creationId xmlns:a16="http://schemas.microsoft.com/office/drawing/2014/main" id="{DC824CA4-1C2D-9701-33BE-8FD0BAF1C90A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6" y="1766888"/>
            <a:ext cx="8064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Line 40">
            <a:extLst>
              <a:ext uri="{FF2B5EF4-FFF2-40B4-BE49-F238E27FC236}">
                <a16:creationId xmlns:a16="http://schemas.microsoft.com/office/drawing/2014/main" id="{35A1A8FB-DFEB-89E0-9861-85425C33E7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Text Box 41">
            <a:extLst>
              <a:ext uri="{FF2B5EF4-FFF2-40B4-BE49-F238E27FC236}">
                <a16:creationId xmlns:a16="http://schemas.microsoft.com/office/drawing/2014/main" id="{C4B9A122-C225-95EC-794B-46908BB5E9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37" name="Text Box 48">
            <a:extLst>
              <a:ext uri="{FF2B5EF4-FFF2-40B4-BE49-F238E27FC236}">
                <a16:creationId xmlns:a16="http://schemas.microsoft.com/office/drawing/2014/main" id="{68FB9A08-A5D3-C7F7-53A5-F18BCB030D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38" name="Line 49">
            <a:extLst>
              <a:ext uri="{FF2B5EF4-FFF2-40B4-BE49-F238E27FC236}">
                <a16:creationId xmlns:a16="http://schemas.microsoft.com/office/drawing/2014/main" id="{3BB0BC81-8BC8-BBE6-3A68-86F2EE20C58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5" y="2228850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9" name="Line 50">
            <a:extLst>
              <a:ext uri="{FF2B5EF4-FFF2-40B4-BE49-F238E27FC236}">
                <a16:creationId xmlns:a16="http://schemas.microsoft.com/office/drawing/2014/main" id="{90D6379B-0375-5FDB-7577-E68CDA9B679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26892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1" name="Text Box 52">
            <a:extLst>
              <a:ext uri="{FF2B5EF4-FFF2-40B4-BE49-F238E27FC236}">
                <a16:creationId xmlns:a16="http://schemas.microsoft.com/office/drawing/2014/main" id="{61D78FA9-167B-D293-DEB5-A4E760C02A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652588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reg1</a:t>
            </a:r>
          </a:p>
        </p:txBody>
      </p:sp>
      <p:sp>
        <p:nvSpPr>
          <p:cNvPr id="4142" name="Text Box 53">
            <a:extLst>
              <a:ext uri="{FF2B5EF4-FFF2-40B4-BE49-F238E27FC236}">
                <a16:creationId xmlns:a16="http://schemas.microsoft.com/office/drawing/2014/main" id="{3B335A64-10CE-FEA9-057E-D17F33484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112963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reg2</a:t>
            </a:r>
          </a:p>
        </p:txBody>
      </p:sp>
      <p:sp>
        <p:nvSpPr>
          <p:cNvPr id="4143" name="Text Box 54">
            <a:extLst>
              <a:ext uri="{FF2B5EF4-FFF2-40B4-BE49-F238E27FC236}">
                <a16:creationId xmlns:a16="http://schemas.microsoft.com/office/drawing/2014/main" id="{7E306C54-0E2B-596B-7B4A-A86097FD91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573338"/>
            <a:ext cx="40481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regw</a:t>
            </a:r>
          </a:p>
        </p:txBody>
      </p:sp>
      <p:sp>
        <p:nvSpPr>
          <p:cNvPr id="4144" name="Line 55">
            <a:extLst>
              <a:ext uri="{FF2B5EF4-FFF2-40B4-BE49-F238E27FC236}">
                <a16:creationId xmlns:a16="http://schemas.microsoft.com/office/drawing/2014/main" id="{6F6CC3F0-5188-65D0-A599-ABCBD2E141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7950" y="21494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5" name="Text Box 56">
            <a:extLst>
              <a:ext uri="{FF2B5EF4-FFF2-40B4-BE49-F238E27FC236}">
                <a16:creationId xmlns:a16="http://schemas.microsoft.com/office/drawing/2014/main" id="{730BE690-7BA2-6D24-72B8-8B9C7E5852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20367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46" name="Text Box 57">
            <a:extLst>
              <a:ext uri="{FF2B5EF4-FFF2-40B4-BE49-F238E27FC236}">
                <a16:creationId xmlns:a16="http://schemas.microsoft.com/office/drawing/2014/main" id="{2706EE0C-FA86-122C-348F-98247184F5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2074863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IR5-4</a:t>
            </a:r>
          </a:p>
        </p:txBody>
      </p:sp>
      <p:sp>
        <p:nvSpPr>
          <p:cNvPr id="4147" name="Text Box 58">
            <a:extLst>
              <a:ext uri="{FF2B5EF4-FFF2-40B4-BE49-F238E27FC236}">
                <a16:creationId xmlns:a16="http://schemas.microsoft.com/office/drawing/2014/main" id="{2E38372B-DB44-6DBC-75E4-E9F390067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2974" y="1551444"/>
            <a:ext cx="63817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IR6-7</a:t>
            </a:r>
          </a:p>
        </p:txBody>
      </p:sp>
      <p:sp>
        <p:nvSpPr>
          <p:cNvPr id="4148" name="Line 59">
            <a:extLst>
              <a:ext uri="{FF2B5EF4-FFF2-40B4-BE49-F238E27FC236}">
                <a16:creationId xmlns:a16="http://schemas.microsoft.com/office/drawing/2014/main" id="{A96DA43C-2B91-7B0A-A95F-8A03A26AA35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17287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9" name="Line 60">
            <a:extLst>
              <a:ext uri="{FF2B5EF4-FFF2-40B4-BE49-F238E27FC236}">
                <a16:creationId xmlns:a16="http://schemas.microsoft.com/office/drawing/2014/main" id="{D50677E0-E292-0663-DFD0-3C7062597A59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234473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0" name="Line 61">
            <a:extLst>
              <a:ext uri="{FF2B5EF4-FFF2-40B4-BE49-F238E27FC236}">
                <a16:creationId xmlns:a16="http://schemas.microsoft.com/office/drawing/2014/main" id="{B8E62FCC-AD94-C5A6-CEC1-AD7B31ABE4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1651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1" name="Text Box 62">
            <a:extLst>
              <a:ext uri="{FF2B5EF4-FFF2-40B4-BE49-F238E27FC236}">
                <a16:creationId xmlns:a16="http://schemas.microsoft.com/office/drawing/2014/main" id="{7794D66A-BA44-BA45-D977-6B2060974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14986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2" name="Line 63">
            <a:extLst>
              <a:ext uri="{FF2B5EF4-FFF2-40B4-BE49-F238E27FC236}">
                <a16:creationId xmlns:a16="http://schemas.microsoft.com/office/drawing/2014/main" id="{77CCAC6D-2AE6-02D2-9726-D92C3EFE85B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226536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3" name="Text Box 64">
            <a:extLst>
              <a:ext uri="{FF2B5EF4-FFF2-40B4-BE49-F238E27FC236}">
                <a16:creationId xmlns:a16="http://schemas.microsoft.com/office/drawing/2014/main" id="{71821326-DC77-B7B1-74F9-507387F991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21129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4" name="Rectangle 65">
            <a:extLst>
              <a:ext uri="{FF2B5EF4-FFF2-40B4-BE49-F238E27FC236}">
                <a16:creationId xmlns:a16="http://schemas.microsoft.com/office/drawing/2014/main" id="{5E0CA7CE-E701-5110-ED4A-BC4CA759F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1460500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5" name="Text Box 66">
            <a:extLst>
              <a:ext uri="{FF2B5EF4-FFF2-40B4-BE49-F238E27FC236}">
                <a16:creationId xmlns:a16="http://schemas.microsoft.com/office/drawing/2014/main" id="{8E6FFC28-C0C2-9C9F-FFDA-A26D95692B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1240" y="1612900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156" name="Rectangle 67">
            <a:extLst>
              <a:ext uri="{FF2B5EF4-FFF2-40B4-BE49-F238E27FC236}">
                <a16:creationId xmlns:a16="http://schemas.microsoft.com/office/drawing/2014/main" id="{67408440-F516-DBF3-08F4-2EE6489077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2112963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7" name="Text Box 68">
            <a:extLst>
              <a:ext uri="{FF2B5EF4-FFF2-40B4-BE49-F238E27FC236}">
                <a16:creationId xmlns:a16="http://schemas.microsoft.com/office/drawing/2014/main" id="{8B4B258E-8086-9A60-3655-5FD932F37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828" y="2265363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206" name="Text Box 118">
            <a:extLst>
              <a:ext uri="{FF2B5EF4-FFF2-40B4-BE49-F238E27FC236}">
                <a16:creationId xmlns:a16="http://schemas.microsoft.com/office/drawing/2014/main" id="{15436EFD-953E-D32E-5FA8-3F87E4E273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161290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data1</a:t>
            </a:r>
          </a:p>
        </p:txBody>
      </p:sp>
      <p:sp>
        <p:nvSpPr>
          <p:cNvPr id="4207" name="Text Box 119">
            <a:extLst>
              <a:ext uri="{FF2B5EF4-FFF2-40B4-BE49-F238E27FC236}">
                <a16:creationId xmlns:a16="http://schemas.microsoft.com/office/drawing/2014/main" id="{1E8DF746-9C46-5F9A-A233-36B2AB57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22885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data2</a:t>
            </a:r>
          </a:p>
        </p:txBody>
      </p:sp>
      <p:sp>
        <p:nvSpPr>
          <p:cNvPr id="4208" name="Text Box 120">
            <a:extLst>
              <a:ext uri="{FF2B5EF4-FFF2-40B4-BE49-F238E27FC236}">
                <a16:creationId xmlns:a16="http://schemas.microsoft.com/office/drawing/2014/main" id="{66CA1956-91B2-0E0E-65B2-A64AD02E93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573338"/>
            <a:ext cx="457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dataw</a:t>
            </a:r>
          </a:p>
        </p:txBody>
      </p:sp>
      <p:sp>
        <p:nvSpPr>
          <p:cNvPr id="4209" name="Line 121">
            <a:extLst>
              <a:ext uri="{FF2B5EF4-FFF2-40B4-BE49-F238E27FC236}">
                <a16:creationId xmlns:a16="http://schemas.microsoft.com/office/drawing/2014/main" id="{8C2D4A5B-6187-ACEB-0882-B719793887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70538" y="268922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" name="Line 122">
            <a:extLst>
              <a:ext uri="{FF2B5EF4-FFF2-40B4-BE49-F238E27FC236}">
                <a16:creationId xmlns:a16="http://schemas.microsoft.com/office/drawing/2014/main" id="{1A1AD4A6-D51A-3241-A65E-7FB8A86C22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84838" y="26114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1" name="Text Box 123">
            <a:extLst>
              <a:ext uri="{FF2B5EF4-FFF2-40B4-BE49-F238E27FC236}">
                <a16:creationId xmlns:a16="http://schemas.microsoft.com/office/drawing/2014/main" id="{B82F8D65-470A-C16F-6E15-A20C4EAAD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538" y="24590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16" name="Line 128">
            <a:extLst>
              <a:ext uri="{FF2B5EF4-FFF2-40B4-BE49-F238E27FC236}">
                <a16:creationId xmlns:a16="http://schemas.microsoft.com/office/drawing/2014/main" id="{29A39170-8C41-C235-6F87-A8D37F37B1C3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5" name="Line 163">
            <a:extLst>
              <a:ext uri="{FF2B5EF4-FFF2-40B4-BE49-F238E27FC236}">
                <a16:creationId xmlns:a16="http://schemas.microsoft.com/office/drawing/2014/main" id="{2EE7004F-3601-2F73-5EEA-21B4C0AA6627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134620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6" name="Text Box 164">
            <a:extLst>
              <a:ext uri="{FF2B5EF4-FFF2-40B4-BE49-F238E27FC236}">
                <a16:creationId xmlns:a16="http://schemas.microsoft.com/office/drawing/2014/main" id="{61F57DFA-E090-6214-A751-222A8510E3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162050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4248" name="Text Box 167">
            <a:extLst>
              <a:ext uri="{FF2B5EF4-FFF2-40B4-BE49-F238E27FC236}">
                <a16:creationId xmlns:a16="http://schemas.microsoft.com/office/drawing/2014/main" id="{33A9C84E-EC63-AE0A-C38E-E42AF8277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2074863"/>
            <a:ext cx="3540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RF</a:t>
            </a:r>
          </a:p>
        </p:txBody>
      </p:sp>
      <p:sp>
        <p:nvSpPr>
          <p:cNvPr id="4249" name="Line 168">
            <a:extLst>
              <a:ext uri="{FF2B5EF4-FFF2-40B4-BE49-F238E27FC236}">
                <a16:creationId xmlns:a16="http://schemas.microsoft.com/office/drawing/2014/main" id="{002A9878-BBDA-6453-2425-88490532B10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4588" y="14224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0" name="Text Box 169">
            <a:extLst>
              <a:ext uri="{FF2B5EF4-FFF2-40B4-BE49-F238E27FC236}">
                <a16:creationId xmlns:a16="http://schemas.microsoft.com/office/drawing/2014/main" id="{8435D276-06B4-3299-812A-B11ECD4F26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238" y="1230313"/>
            <a:ext cx="5556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RFWrite</a:t>
            </a:r>
          </a:p>
        </p:txBody>
      </p:sp>
      <p:sp>
        <p:nvSpPr>
          <p:cNvPr id="4261" name="Line 180">
            <a:extLst>
              <a:ext uri="{FF2B5EF4-FFF2-40B4-BE49-F238E27FC236}">
                <a16:creationId xmlns:a16="http://schemas.microsoft.com/office/drawing/2014/main" id="{0EA695C9-01F4-FE77-48DB-4473F375981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638" y="3113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2" name="Text Box 181">
            <a:extLst>
              <a:ext uri="{FF2B5EF4-FFF2-40B4-BE49-F238E27FC236}">
                <a16:creationId xmlns:a16="http://schemas.microsoft.com/office/drawing/2014/main" id="{0E4E6CE0-66DB-39E3-6CB5-00B9729467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227388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4266" name="Line 185">
            <a:extLst>
              <a:ext uri="{FF2B5EF4-FFF2-40B4-BE49-F238E27FC236}">
                <a16:creationId xmlns:a16="http://schemas.microsoft.com/office/drawing/2014/main" id="{DA597610-5658-7677-E9BA-5BFC283EE9AB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2767013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7" name="Line 73">
            <a:extLst>
              <a:ext uri="{FF2B5EF4-FFF2-40B4-BE49-F238E27FC236}">
                <a16:creationId xmlns:a16="http://schemas.microsoft.com/office/drawing/2014/main" id="{65FE8BC7-BE13-FF87-BC38-23CE45B92E42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7563" y="12588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8" name="Text Box 74">
            <a:extLst>
              <a:ext uri="{FF2B5EF4-FFF2-40B4-BE49-F238E27FC236}">
                <a16:creationId xmlns:a16="http://schemas.microsoft.com/office/drawing/2014/main" id="{DF4A5944-DC75-B0FE-7DA2-8F3CB74F5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909" y="1066800"/>
            <a:ext cx="453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>
                <a:latin typeface="Arial" panose="020B0604020202020204" pitchFamily="34" charset="0"/>
              </a:rPr>
              <a:t>ABLD</a:t>
            </a:r>
          </a:p>
        </p:txBody>
      </p:sp>
      <p:sp>
        <p:nvSpPr>
          <p:cNvPr id="4289" name="Line 73">
            <a:extLst>
              <a:ext uri="{FF2B5EF4-FFF2-40B4-BE49-F238E27FC236}">
                <a16:creationId xmlns:a16="http://schemas.microsoft.com/office/drawing/2014/main" id="{BCBA0BF7-4211-D1A8-3C3A-F6332ECB04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00738" y="1989138"/>
            <a:ext cx="4762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AutoShape 15">
            <a:extLst>
              <a:ext uri="{FF2B5EF4-FFF2-40B4-BE49-F238E27FC236}">
                <a16:creationId xmlns:a16="http://schemas.microsoft.com/office/drawing/2014/main" id="{B389C7A0-6773-CCB4-18D2-1E050E03D2F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68350" y="2450307"/>
            <a:ext cx="922338" cy="29606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Line 16">
            <a:extLst>
              <a:ext uri="{FF2B5EF4-FFF2-40B4-BE49-F238E27FC236}">
                <a16:creationId xmlns:a16="http://schemas.microsoft.com/office/drawing/2014/main" id="{EB2276FB-C5C2-1D0F-D7EE-522E74422D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238" y="2687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17">
            <a:extLst>
              <a:ext uri="{FF2B5EF4-FFF2-40B4-BE49-F238E27FC236}">
                <a16:creationId xmlns:a16="http://schemas.microsoft.com/office/drawing/2014/main" id="{79279083-1445-0AC9-834E-B0533CAE4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535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9" name="Freeform 125">
            <a:extLst>
              <a:ext uri="{FF2B5EF4-FFF2-40B4-BE49-F238E27FC236}">
                <a16:creationId xmlns:a16="http://schemas.microsoft.com/office/drawing/2014/main" id="{2B86DC32-5120-F316-C0F8-53CE2AA1F2A6}"/>
              </a:ext>
            </a:extLst>
          </p:cNvPr>
          <p:cNvSpPr>
            <a:spLocks/>
          </p:cNvSpPr>
          <p:nvPr/>
        </p:nvSpPr>
        <p:spPr bwMode="auto">
          <a:xfrm>
            <a:off x="7415213" y="1231900"/>
            <a:ext cx="766762" cy="1881188"/>
          </a:xfrm>
          <a:custGeom>
            <a:avLst/>
            <a:gdLst>
              <a:gd name="T0" fmla="*/ 0 w 483"/>
              <a:gd name="T1" fmla="*/ 0 h 1185"/>
              <a:gd name="T2" fmla="*/ 0 w 483"/>
              <a:gd name="T3" fmla="*/ 2147483646 h 1185"/>
              <a:gd name="T4" fmla="*/ 2147483646 w 483"/>
              <a:gd name="T5" fmla="*/ 2147483646 h 1185"/>
              <a:gd name="T6" fmla="*/ 0 w 483"/>
              <a:gd name="T7" fmla="*/ 2147483646 h 1185"/>
              <a:gd name="T8" fmla="*/ 0 w 483"/>
              <a:gd name="T9" fmla="*/ 2147483646 h 1185"/>
              <a:gd name="T10" fmla="*/ 2147483646 w 483"/>
              <a:gd name="T11" fmla="*/ 2147483646 h 1185"/>
              <a:gd name="T12" fmla="*/ 2147483646 w 483"/>
              <a:gd name="T13" fmla="*/ 2147483646 h 1185"/>
              <a:gd name="T14" fmla="*/ 0 w 483"/>
              <a:gd name="T15" fmla="*/ 0 h 11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3"/>
              <a:gd name="T25" fmla="*/ 0 h 1185"/>
              <a:gd name="T26" fmla="*/ 483 w 483"/>
              <a:gd name="T27" fmla="*/ 1185 h 11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3" h="1185">
                <a:moveTo>
                  <a:pt x="0" y="0"/>
                </a:moveTo>
                <a:lnTo>
                  <a:pt x="0" y="411"/>
                </a:lnTo>
                <a:lnTo>
                  <a:pt x="217" y="581"/>
                </a:lnTo>
                <a:lnTo>
                  <a:pt x="0" y="774"/>
                </a:lnTo>
                <a:lnTo>
                  <a:pt x="0" y="1185"/>
                </a:lnTo>
                <a:lnTo>
                  <a:pt x="483" y="847"/>
                </a:lnTo>
                <a:lnTo>
                  <a:pt x="483" y="29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38">
            <a:extLst>
              <a:ext uri="{FF2B5EF4-FFF2-40B4-BE49-F238E27FC236}">
                <a16:creationId xmlns:a16="http://schemas.microsoft.com/office/drawing/2014/main" id="{E900DB26-EA61-C628-7772-07E8DD75E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163" y="1844675"/>
            <a:ext cx="192087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2" name="Line 139">
            <a:extLst>
              <a:ext uri="{FF2B5EF4-FFF2-40B4-BE49-F238E27FC236}">
                <a16:creationId xmlns:a16="http://schemas.microsoft.com/office/drawing/2014/main" id="{4B45F479-DBA2-94E3-433D-95C408C57D1B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57">
            <a:extLst>
              <a:ext uri="{FF2B5EF4-FFF2-40B4-BE49-F238E27FC236}">
                <a16:creationId xmlns:a16="http://schemas.microsoft.com/office/drawing/2014/main" id="{968004D4-737F-222C-D745-523EF3CA160E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0038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58">
            <a:extLst>
              <a:ext uri="{FF2B5EF4-FFF2-40B4-BE49-F238E27FC236}">
                <a16:creationId xmlns:a16="http://schemas.microsoft.com/office/drawing/2014/main" id="{8510D1DE-6B16-F169-89E0-323CE5695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4925" y="1154113"/>
            <a:ext cx="4968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ALUop</a:t>
            </a:r>
          </a:p>
        </p:txBody>
      </p:sp>
      <p:sp>
        <p:nvSpPr>
          <p:cNvPr id="15" name="Line 159">
            <a:extLst>
              <a:ext uri="{FF2B5EF4-FFF2-40B4-BE49-F238E27FC236}">
                <a16:creationId xmlns:a16="http://schemas.microsoft.com/office/drawing/2014/main" id="{488A3D49-E009-9D84-F031-0728246BA5BD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874000" y="13081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60">
            <a:extLst>
              <a:ext uri="{FF2B5EF4-FFF2-40B4-BE49-F238E27FC236}">
                <a16:creationId xmlns:a16="http://schemas.microsoft.com/office/drawing/2014/main" id="{94A17235-C1C3-3527-736A-2F9A7A6E4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130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" name="Text Box 166">
            <a:extLst>
              <a:ext uri="{FF2B5EF4-FFF2-40B4-BE49-F238E27FC236}">
                <a16:creationId xmlns:a16="http://schemas.microsoft.com/office/drawing/2014/main" id="{4CBFE528-694E-8160-94D0-895AFBC67E1E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8335963" y="1882775"/>
            <a:ext cx="306387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ALUout</a:t>
            </a:r>
          </a:p>
        </p:txBody>
      </p:sp>
      <p:sp>
        <p:nvSpPr>
          <p:cNvPr id="18" name="Rectangle 170">
            <a:extLst>
              <a:ext uri="{FF2B5EF4-FFF2-40B4-BE49-F238E27FC236}">
                <a16:creationId xmlns:a16="http://schemas.microsoft.com/office/drawing/2014/main" id="{B2EB76F3-6507-C149-AE07-12412F2CB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3111500"/>
            <a:ext cx="192088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9" name="Rectangle 171">
            <a:extLst>
              <a:ext uri="{FF2B5EF4-FFF2-40B4-BE49-F238E27FC236}">
                <a16:creationId xmlns:a16="http://schemas.microsoft.com/office/drawing/2014/main" id="{5FD35665-CA66-3EEE-3C99-B3764B7B2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3688" y="3111500"/>
            <a:ext cx="192087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20" name="Text Box 172">
            <a:extLst>
              <a:ext uri="{FF2B5EF4-FFF2-40B4-BE49-F238E27FC236}">
                <a16:creationId xmlns:a16="http://schemas.microsoft.com/office/drawing/2014/main" id="{490D876D-05B8-45CE-DAB8-190958412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3111500"/>
            <a:ext cx="2571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1" name="Text Box 173">
            <a:extLst>
              <a:ext uri="{FF2B5EF4-FFF2-40B4-BE49-F238E27FC236}">
                <a16:creationId xmlns:a16="http://schemas.microsoft.com/office/drawing/2014/main" id="{598084F7-E92C-C703-D636-27824142A2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3111500"/>
            <a:ext cx="2460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</a:t>
            </a:r>
          </a:p>
        </p:txBody>
      </p:sp>
      <p:sp>
        <p:nvSpPr>
          <p:cNvPr id="22" name="Line 174">
            <a:extLst>
              <a:ext uri="{FF2B5EF4-FFF2-40B4-BE49-F238E27FC236}">
                <a16:creationId xmlns:a16="http://schemas.microsoft.com/office/drawing/2014/main" id="{7062A761-6C37-5215-B007-DCFBA83B4778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2843213"/>
            <a:ext cx="0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75">
            <a:extLst>
              <a:ext uri="{FF2B5EF4-FFF2-40B4-BE49-F238E27FC236}">
                <a16:creationId xmlns:a16="http://schemas.microsoft.com/office/drawing/2014/main" id="{E6102351-A542-2E61-90D9-76E1C6F3D6E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2728913"/>
            <a:ext cx="0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76">
            <a:extLst>
              <a:ext uri="{FF2B5EF4-FFF2-40B4-BE49-F238E27FC236}">
                <a16:creationId xmlns:a16="http://schemas.microsoft.com/office/drawing/2014/main" id="{80F5703E-88B7-7F84-1C21-22FE547A00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1413" y="32273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78">
            <a:extLst>
              <a:ext uri="{FF2B5EF4-FFF2-40B4-BE49-F238E27FC236}">
                <a16:creationId xmlns:a16="http://schemas.microsoft.com/office/drawing/2014/main" id="{8074682F-09F9-7530-4B3E-DF51EAEA50AD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5900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79">
            <a:extLst>
              <a:ext uri="{FF2B5EF4-FFF2-40B4-BE49-F238E27FC236}">
                <a16:creationId xmlns:a16="http://schemas.microsoft.com/office/drawing/2014/main" id="{BEDCB694-D147-9376-F800-A3270F5D2E00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203">
            <a:extLst>
              <a:ext uri="{FF2B5EF4-FFF2-40B4-BE49-F238E27FC236}">
                <a16:creationId xmlns:a16="http://schemas.microsoft.com/office/drawing/2014/main" id="{D2108218-119B-F599-FF09-A9C50E0623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2036763"/>
            <a:ext cx="4460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ALU</a:t>
            </a:r>
          </a:p>
        </p:txBody>
      </p:sp>
      <p:sp>
        <p:nvSpPr>
          <p:cNvPr id="28" name="Line 73">
            <a:extLst>
              <a:ext uri="{FF2B5EF4-FFF2-40B4-BE49-F238E27FC236}">
                <a16:creationId xmlns:a16="http://schemas.microsoft.com/office/drawing/2014/main" id="{006FB735-4B19-C550-F3AB-18D93FD522F2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6938" y="16525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177">
            <a:extLst>
              <a:ext uri="{FF2B5EF4-FFF2-40B4-BE49-F238E27FC236}">
                <a16:creationId xmlns:a16="http://schemas.microsoft.com/office/drawing/2014/main" id="{7B54BB03-B834-886A-3084-F8DDDE7B4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3111500"/>
            <a:ext cx="619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FlagWrite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10" name="Line 141">
            <a:extLst>
              <a:ext uri="{FF2B5EF4-FFF2-40B4-BE49-F238E27FC236}">
                <a16:creationId xmlns:a16="http://schemas.microsoft.com/office/drawing/2014/main" id="{F15573B7-AE43-D999-CD34-DB72FF05932A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796338" y="303530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50">
            <a:extLst>
              <a:ext uri="{FF2B5EF4-FFF2-40B4-BE49-F238E27FC236}">
                <a16:creationId xmlns:a16="http://schemas.microsoft.com/office/drawing/2014/main" id="{3B1346E2-C722-1E3F-97E6-4480AC5491F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4438" y="2112963"/>
            <a:ext cx="0" cy="192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51">
            <a:extLst>
              <a:ext uri="{FF2B5EF4-FFF2-40B4-BE49-F238E27FC236}">
                <a16:creationId xmlns:a16="http://schemas.microsoft.com/office/drawing/2014/main" id="{32DF228A-6918-F0E1-6190-4734D2B83EA9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4250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152">
            <a:extLst>
              <a:ext uri="{FF2B5EF4-FFF2-40B4-BE49-F238E27FC236}">
                <a16:creationId xmlns:a16="http://schemas.microsoft.com/office/drawing/2014/main" id="{3865881C-5517-23F5-4DEE-34D0FD6C3C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2038" y="30734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7" name="Line 148">
            <a:extLst>
              <a:ext uri="{FF2B5EF4-FFF2-40B4-BE49-F238E27FC236}">
                <a16:creationId xmlns:a16="http://schemas.microsoft.com/office/drawing/2014/main" id="{639746E5-485D-1209-1E3C-089B9EC4324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784163" y="2713038"/>
            <a:ext cx="170550" cy="1320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49">
            <a:extLst>
              <a:ext uri="{FF2B5EF4-FFF2-40B4-BE49-F238E27FC236}">
                <a16:creationId xmlns:a16="http://schemas.microsoft.com/office/drawing/2014/main" id="{A76B4D78-12E4-ECEE-7427-E4B2AE6785A7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4713" y="4033838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128">
            <a:extLst>
              <a:ext uri="{FF2B5EF4-FFF2-40B4-BE49-F238E27FC236}">
                <a16:creationId xmlns:a16="http://schemas.microsoft.com/office/drawing/2014/main" id="{146F1450-FCD0-8344-566D-8633A1007989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4814" y="3227388"/>
            <a:ext cx="196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184">
            <a:extLst>
              <a:ext uri="{FF2B5EF4-FFF2-40B4-BE49-F238E27FC236}">
                <a16:creationId xmlns:a16="http://schemas.microsoft.com/office/drawing/2014/main" id="{9DF4D535-6AFC-2AD0-2BA2-6B69E923437F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384175"/>
            <a:ext cx="0" cy="2381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9">
            <a:extLst>
              <a:ext uri="{FF2B5EF4-FFF2-40B4-BE49-F238E27FC236}">
                <a16:creationId xmlns:a16="http://schemas.microsoft.com/office/drawing/2014/main" id="{80B9358D-79BF-D27F-92C0-D1D635DD9D1A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182">
            <a:extLst>
              <a:ext uri="{FF2B5EF4-FFF2-40B4-BE49-F238E27FC236}">
                <a16:creationId xmlns:a16="http://schemas.microsoft.com/office/drawing/2014/main" id="{C26207B8-B3F9-8691-DA04-1EFF29EA63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58175" y="385763"/>
            <a:ext cx="0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186">
            <a:extLst>
              <a:ext uri="{FF2B5EF4-FFF2-40B4-BE49-F238E27FC236}">
                <a16:creationId xmlns:a16="http://schemas.microsoft.com/office/drawing/2014/main" id="{C19ACAAE-9DC3-2F07-8DA2-3B06A8E6484E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220075" y="6159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187">
            <a:extLst>
              <a:ext uri="{FF2B5EF4-FFF2-40B4-BE49-F238E27FC236}">
                <a16:creationId xmlns:a16="http://schemas.microsoft.com/office/drawing/2014/main" id="{2309EF17-216A-FC83-DD26-929DF33014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5775" y="6540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7" name="Line 183">
            <a:extLst>
              <a:ext uri="{FF2B5EF4-FFF2-40B4-BE49-F238E27FC236}">
                <a16:creationId xmlns:a16="http://schemas.microsoft.com/office/drawing/2014/main" id="{77CDFD6F-EA11-9E8C-DB01-805F97FE8C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875" y="385763"/>
            <a:ext cx="7988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AutoShape 69">
            <a:extLst>
              <a:ext uri="{FF2B5EF4-FFF2-40B4-BE49-F238E27FC236}">
                <a16:creationId xmlns:a16="http://schemas.microsoft.com/office/drawing/2014/main" id="{F2E6D56D-1F2D-F0C9-D870-B96D748AF2A4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243637" y="14430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Text Box 72">
            <a:extLst>
              <a:ext uri="{FF2B5EF4-FFF2-40B4-BE49-F238E27FC236}">
                <a16:creationId xmlns:a16="http://schemas.microsoft.com/office/drawing/2014/main" id="{38957FF3-21F0-0670-3F72-F89DF4FAF2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0663" y="13096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1" name="Line 73">
            <a:extLst>
              <a:ext uri="{FF2B5EF4-FFF2-40B4-BE49-F238E27FC236}">
                <a16:creationId xmlns:a16="http://schemas.microsoft.com/office/drawing/2014/main" id="{C33139F2-F76C-BCDA-EC81-D71AF491B193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9075" y="11176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74">
            <a:extLst>
              <a:ext uri="{FF2B5EF4-FFF2-40B4-BE49-F238E27FC236}">
                <a16:creationId xmlns:a16="http://schemas.microsoft.com/office/drawing/2014/main" id="{82FD5546-1D77-0841-4AAC-8098926938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2538" y="92551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ALU1</a:t>
            </a:r>
          </a:p>
        </p:txBody>
      </p:sp>
      <p:sp>
        <p:nvSpPr>
          <p:cNvPr id="53" name="Line 75">
            <a:extLst>
              <a:ext uri="{FF2B5EF4-FFF2-40B4-BE49-F238E27FC236}">
                <a16:creationId xmlns:a16="http://schemas.microsoft.com/office/drawing/2014/main" id="{96D8CA8D-89EE-36AE-CF26-F5317A1EB6FD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1730375"/>
            <a:ext cx="461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76">
            <a:extLst>
              <a:ext uri="{FF2B5EF4-FFF2-40B4-BE49-F238E27FC236}">
                <a16:creationId xmlns:a16="http://schemas.microsoft.com/office/drawing/2014/main" id="{F56E51B6-84F5-7509-3D89-68B8A5B685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3000" y="1690688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 Box 77">
            <a:extLst>
              <a:ext uri="{FF2B5EF4-FFF2-40B4-BE49-F238E27FC236}">
                <a16:creationId xmlns:a16="http://schemas.microsoft.com/office/drawing/2014/main" id="{E46993C4-5F0E-B85D-A380-EE7253D6F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6" name="Line 78">
            <a:extLst>
              <a:ext uri="{FF2B5EF4-FFF2-40B4-BE49-F238E27FC236}">
                <a16:creationId xmlns:a16="http://schemas.microsoft.com/office/drawing/2014/main" id="{D2F6ED15-4CAC-652D-5BDB-7F83FD1F478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3462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79">
            <a:extLst>
              <a:ext uri="{FF2B5EF4-FFF2-40B4-BE49-F238E27FC236}">
                <a16:creationId xmlns:a16="http://schemas.microsoft.com/office/drawing/2014/main" id="{7553CBBE-0ABB-680C-92BF-319DD5C4EA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8225" y="1114424"/>
            <a:ext cx="0" cy="163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80">
            <a:extLst>
              <a:ext uri="{FF2B5EF4-FFF2-40B4-BE49-F238E27FC236}">
                <a16:creationId xmlns:a16="http://schemas.microsoft.com/office/drawing/2014/main" id="{4ADC6978-64E4-4E58-0960-56994CF3F4D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8225" y="1114425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9" name="Line 81">
            <a:extLst>
              <a:ext uri="{FF2B5EF4-FFF2-40B4-BE49-F238E27FC236}">
                <a16:creationId xmlns:a16="http://schemas.microsoft.com/office/drawing/2014/main" id="{BF0D3E21-01C5-829A-A743-8DDA58D1B37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116013"/>
            <a:ext cx="0" cy="23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196">
            <a:extLst>
              <a:ext uri="{FF2B5EF4-FFF2-40B4-BE49-F238E27FC236}">
                <a16:creationId xmlns:a16="http://schemas.microsoft.com/office/drawing/2014/main" id="{90DF00B5-A826-0E82-7725-9AA9FA4AB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6144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1" name="Text Box 197">
            <a:extLst>
              <a:ext uri="{FF2B5EF4-FFF2-40B4-BE49-F238E27FC236}">
                <a16:creationId xmlns:a16="http://schemas.microsoft.com/office/drawing/2014/main" id="{CEEC7ECF-932C-5548-7808-B1B26B219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2684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2" name="Line 70">
            <a:extLst>
              <a:ext uri="{FF2B5EF4-FFF2-40B4-BE49-F238E27FC236}">
                <a16:creationId xmlns:a16="http://schemas.microsoft.com/office/drawing/2014/main" id="{A8D3C49C-F393-27B7-6C01-C482962FAD2C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6863" y="1539875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71">
            <a:extLst>
              <a:ext uri="{FF2B5EF4-FFF2-40B4-BE49-F238E27FC236}">
                <a16:creationId xmlns:a16="http://schemas.microsoft.com/office/drawing/2014/main" id="{97A84637-172C-F805-D80B-241E9F6592B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4963" y="14620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51">
            <a:extLst>
              <a:ext uri="{FF2B5EF4-FFF2-40B4-BE49-F238E27FC236}">
                <a16:creationId xmlns:a16="http://schemas.microsoft.com/office/drawing/2014/main" id="{883A9F8B-B236-D8B7-C81D-E2C46AAF42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1766888"/>
            <a:ext cx="0" cy="922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90">
            <a:extLst>
              <a:ext uri="{FF2B5EF4-FFF2-40B4-BE49-F238E27FC236}">
                <a16:creationId xmlns:a16="http://schemas.microsoft.com/office/drawing/2014/main" id="{C815D341-7D90-A720-AD79-315BE2B3D856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2382837"/>
            <a:ext cx="479424" cy="1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Text Box 92">
            <a:extLst>
              <a:ext uri="{FF2B5EF4-FFF2-40B4-BE49-F238E27FC236}">
                <a16:creationId xmlns:a16="http://schemas.microsoft.com/office/drawing/2014/main" id="{408A09B8-2FB9-2D31-9FC9-1D6C4DC9D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1526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9" name="Line 86">
            <a:extLst>
              <a:ext uri="{FF2B5EF4-FFF2-40B4-BE49-F238E27FC236}">
                <a16:creationId xmlns:a16="http://schemas.microsoft.com/office/drawing/2014/main" id="{5659A056-8A0C-E0B7-E521-F64E1791D6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" name="Text Box 87">
            <a:extLst>
              <a:ext uri="{FF2B5EF4-FFF2-40B4-BE49-F238E27FC236}">
                <a16:creationId xmlns:a16="http://schemas.microsoft.com/office/drawing/2014/main" id="{9F7401B2-D84A-58BC-F5A7-9BF22826D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097" name="AutoShape 84">
            <a:extLst>
              <a:ext uri="{FF2B5EF4-FFF2-40B4-BE49-F238E27FC236}">
                <a16:creationId xmlns:a16="http://schemas.microsoft.com/office/drawing/2014/main" id="{E24C97D7-80F2-ED4E-A984-25A5779233B6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782469" y="2863056"/>
            <a:ext cx="1727200" cy="306388"/>
          </a:xfrm>
          <a:custGeom>
            <a:avLst/>
            <a:gdLst>
              <a:gd name="T0" fmla="*/ 2147483646 w 21600"/>
              <a:gd name="T1" fmla="*/ 437215676 h 21600"/>
              <a:gd name="T2" fmla="*/ 2147483646 w 21600"/>
              <a:gd name="T3" fmla="*/ 874431352 h 21600"/>
              <a:gd name="T4" fmla="*/ 2147483646 w 21600"/>
              <a:gd name="T5" fmla="*/ 43721567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Line 85">
            <a:extLst>
              <a:ext uri="{FF2B5EF4-FFF2-40B4-BE49-F238E27FC236}">
                <a16:creationId xmlns:a16="http://schemas.microsoft.com/office/drawing/2014/main" id="{8B9DDF4C-7FB8-E77B-0DA5-18C80D04F477}"/>
              </a:ext>
            </a:extLst>
          </p:cNvPr>
          <p:cNvSpPr>
            <a:spLocks noChangeShapeType="1"/>
          </p:cNvSpPr>
          <p:nvPr/>
        </p:nvSpPr>
        <p:spPr bwMode="auto">
          <a:xfrm>
            <a:off x="7185025" y="2806700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Line 86">
            <a:extLst>
              <a:ext uri="{FF2B5EF4-FFF2-40B4-BE49-F238E27FC236}">
                <a16:creationId xmlns:a16="http://schemas.microsoft.com/office/drawing/2014/main" id="{34E4A298-9D76-7444-A8E2-D30D1E56EEE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Text Box 87">
            <a:extLst>
              <a:ext uri="{FF2B5EF4-FFF2-40B4-BE49-F238E27FC236}">
                <a16:creationId xmlns:a16="http://schemas.microsoft.com/office/drawing/2014/main" id="{A6275CC2-8989-649E-2FCC-DB05898A9B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04" name="Line 88">
            <a:extLst>
              <a:ext uri="{FF2B5EF4-FFF2-40B4-BE49-F238E27FC236}">
                <a16:creationId xmlns:a16="http://schemas.microsoft.com/office/drawing/2014/main" id="{E1B8E206-480E-8B40-5ADA-EC922B2A671F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7175" y="207645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Line 126">
            <a:extLst>
              <a:ext uri="{FF2B5EF4-FFF2-40B4-BE49-F238E27FC236}">
                <a16:creationId xmlns:a16="http://schemas.microsoft.com/office/drawing/2014/main" id="{74BCD2FE-9266-CB18-0196-FB236E4B8FA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9263" y="2881313"/>
            <a:ext cx="385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27">
            <a:extLst>
              <a:ext uri="{FF2B5EF4-FFF2-40B4-BE49-F238E27FC236}">
                <a16:creationId xmlns:a16="http://schemas.microsoft.com/office/drawing/2014/main" id="{CB71AE7C-2122-8C6B-E436-31B00A3FBDA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83438" y="2806700"/>
            <a:ext cx="1587" cy="74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198">
            <a:extLst>
              <a:ext uri="{FF2B5EF4-FFF2-40B4-BE49-F238E27FC236}">
                <a16:creationId xmlns:a16="http://schemas.microsoft.com/office/drawing/2014/main" id="{E471B3B6-A500-1CAC-CF6C-7103997006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2304002"/>
            <a:ext cx="24237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15" name="Text Box 199">
            <a:extLst>
              <a:ext uri="{FF2B5EF4-FFF2-40B4-BE49-F238E27FC236}">
                <a16:creationId xmlns:a16="http://schemas.microsoft.com/office/drawing/2014/main" id="{CC47BC9D-8F23-793D-E0C8-FDCD81488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1701" y="2613025"/>
            <a:ext cx="24237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16" name="Line 96">
            <a:extLst>
              <a:ext uri="{FF2B5EF4-FFF2-40B4-BE49-F238E27FC236}">
                <a16:creationId xmlns:a16="http://schemas.microsoft.com/office/drawing/2014/main" id="{07B8302A-67A4-F250-F79C-ACECB317E578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2728913"/>
            <a:ext cx="26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9" name="Line 97">
            <a:extLst>
              <a:ext uri="{FF2B5EF4-FFF2-40B4-BE49-F238E27FC236}">
                <a16:creationId xmlns:a16="http://schemas.microsoft.com/office/drawing/2014/main" id="{5D0F4644-D522-C1EA-BA67-C32265BB35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61100" y="26511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Text Box 98">
            <a:extLst>
              <a:ext uri="{FF2B5EF4-FFF2-40B4-BE49-F238E27FC236}">
                <a16:creationId xmlns:a16="http://schemas.microsoft.com/office/drawing/2014/main" id="{D40772FF-6DF4-E9BA-9452-08363D527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5368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1" name="Line 97">
            <a:extLst>
              <a:ext uri="{FF2B5EF4-FFF2-40B4-BE49-F238E27FC236}">
                <a16:creationId xmlns:a16="http://schemas.microsoft.com/office/drawing/2014/main" id="{BF45A4A5-B788-2F31-FED7-C649D72CA1B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6968" y="23272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7" name="Text Box 89">
            <a:extLst>
              <a:ext uri="{FF2B5EF4-FFF2-40B4-BE49-F238E27FC236}">
                <a16:creationId xmlns:a16="http://schemas.microsoft.com/office/drawing/2014/main" id="{32842CBE-A500-FB6F-EFE9-35413D4A40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188436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FDB17E-6672-5A56-2870-AF52C6BD507E}"/>
              </a:ext>
            </a:extLst>
          </p:cNvPr>
          <p:cNvSpPr txBox="1"/>
          <p:nvPr/>
        </p:nvSpPr>
        <p:spPr>
          <a:xfrm>
            <a:off x="2668588" y="4877484"/>
            <a:ext cx="4572000" cy="12311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CYCLES 3-6: Same as ADD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Only Difference in Cycle 4: Do NAND instead of ADDITION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0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ALUOp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2261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34290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accent2"/>
                </a:solidFill>
              </a:rPr>
              <a:t>ORI imm5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01000" cy="4525963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Read mem[PC]</a:t>
            </a:r>
          </a:p>
          <a:p>
            <a:pPr eaLnBrk="1" hangingPunct="1"/>
            <a:r>
              <a:rPr lang="en-US" altLang="en-US" sz="2800" dirty="0"/>
              <a:t>Decode</a:t>
            </a:r>
          </a:p>
          <a:p>
            <a:pPr eaLnBrk="1" hangingPunct="1"/>
            <a:r>
              <a:rPr lang="en-US" altLang="en-US" sz="2800" dirty="0"/>
              <a:t>Read </a:t>
            </a:r>
            <a:r>
              <a:rPr lang="en-US" altLang="en-US" sz="2800" b="1" dirty="0"/>
              <a:t>R1</a:t>
            </a:r>
            <a:r>
              <a:rPr lang="en-US" altLang="en-US" sz="2800" dirty="0"/>
              <a:t> </a:t>
            </a:r>
            <a:r>
              <a:rPr lang="en-US" altLang="en-US" sz="2800" dirty="0">
                <a:sym typeface="Wingdings" panose="05000000000000000000" pitchFamily="2" charset="2"/>
              </a:rPr>
              <a:t> </a:t>
            </a:r>
            <a:r>
              <a:rPr lang="en-US" altLang="en-US" sz="2800" i="1" dirty="0">
                <a:sym typeface="Wingdings" panose="05000000000000000000" pitchFamily="2" charset="2"/>
              </a:rPr>
              <a:t>Not in the instruction opcode</a:t>
            </a:r>
            <a:endParaRPr lang="en-US" altLang="en-US" sz="2800" i="1" dirty="0"/>
          </a:p>
          <a:p>
            <a:pPr eaLnBrk="1" hangingPunct="1"/>
            <a:r>
              <a:rPr lang="en-US" altLang="en-US" sz="2800" dirty="0" err="1"/>
              <a:t>tmp</a:t>
            </a:r>
            <a:r>
              <a:rPr lang="en-US" altLang="en-US" sz="2800" dirty="0"/>
              <a:t> = </a:t>
            </a:r>
            <a:r>
              <a:rPr lang="en-US" altLang="en-US" sz="2800" b="1" dirty="0"/>
              <a:t>R1</a:t>
            </a:r>
            <a:r>
              <a:rPr lang="en-US" altLang="en-US" sz="2800" dirty="0"/>
              <a:t> or ZE(Imm5)</a:t>
            </a:r>
          </a:p>
          <a:p>
            <a:pPr lvl="1" eaLnBrk="1" hangingPunct="1"/>
            <a:r>
              <a:rPr lang="en-US" altLang="en-US" sz="2400" dirty="0"/>
              <a:t>Imm5 = Inst7,3</a:t>
            </a:r>
          </a:p>
          <a:p>
            <a:pPr eaLnBrk="1" hangingPunct="1"/>
            <a:r>
              <a:rPr lang="en-US" altLang="en-US" sz="2800" b="1" dirty="0"/>
              <a:t>R1</a:t>
            </a:r>
            <a:r>
              <a:rPr lang="en-US" altLang="en-US" sz="2800" dirty="0"/>
              <a:t> = </a:t>
            </a:r>
            <a:r>
              <a:rPr lang="en-US" altLang="en-US" sz="2800" dirty="0" err="1"/>
              <a:t>tmp</a:t>
            </a:r>
            <a:endParaRPr lang="en-US" altLang="en-US" sz="2800" dirty="0"/>
          </a:p>
          <a:p>
            <a:pPr eaLnBrk="1" hangingPunct="1"/>
            <a:r>
              <a:rPr lang="en-US" altLang="en-US" sz="2800" dirty="0"/>
              <a:t>set Z, N</a:t>
            </a:r>
          </a:p>
          <a:p>
            <a:pPr eaLnBrk="1" hangingPunct="1"/>
            <a:r>
              <a:rPr lang="en-US" altLang="en-US" sz="2800" dirty="0"/>
              <a:t>PC = PC + 1</a:t>
            </a:r>
          </a:p>
        </p:txBody>
      </p:sp>
      <p:graphicFrame>
        <p:nvGraphicFramePr>
          <p:cNvPr id="20589" name="Group 10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06380451"/>
              </p:ext>
            </p:extLst>
          </p:nvPr>
        </p:nvGraphicFramePr>
        <p:xfrm>
          <a:off x="228600" y="5638800"/>
          <a:ext cx="8458200" cy="1097116"/>
        </p:xfrm>
        <a:graphic>
          <a:graphicData uri="http://schemas.openxmlformats.org/drawingml/2006/table">
            <a:tbl>
              <a:tblPr/>
              <a:tblGrid>
                <a:gridCol w="1057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961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7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6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08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IMM5_4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IMM5_3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IMM5_2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IMM5_1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IMM5_0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41757-0167-1958-AC0B-842D12D93F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6" name="Oval 140">
            <a:extLst>
              <a:ext uri="{FF2B5EF4-FFF2-40B4-BE49-F238E27FC236}">
                <a16:creationId xmlns:a16="http://schemas.microsoft.com/office/drawing/2014/main" id="{149D52D1-00C5-15DB-85B3-AF1C325C2D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4549" y="990599"/>
            <a:ext cx="1150939" cy="1320801"/>
          </a:xfrm>
          <a:prstGeom prst="ellipse">
            <a:avLst/>
          </a:prstGeom>
          <a:solidFill>
            <a:srgbClr val="FF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098" name="Rectangle 6">
            <a:extLst>
              <a:ext uri="{FF2B5EF4-FFF2-40B4-BE49-F238E27FC236}">
                <a16:creationId xmlns:a16="http://schemas.microsoft.com/office/drawing/2014/main" id="{B9D6A369-50DF-382A-D5BC-AE494C67B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2381250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FE2081F5-9946-A1C1-07BA-8A5AF2002A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266950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3EBD0A0B-1C8C-EE34-4DB8-89A9CF9D9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2701925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4108" name="Text Box 18">
            <a:extLst>
              <a:ext uri="{FF2B5EF4-FFF2-40B4-BE49-F238E27FC236}">
                <a16:creationId xmlns:a16="http://schemas.microsoft.com/office/drawing/2014/main" id="{5B96EC4C-71AA-114A-7EFE-3F2AB12598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343150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4109" name="Text Box 19">
            <a:extLst>
              <a:ext uri="{FF2B5EF4-FFF2-40B4-BE49-F238E27FC236}">
                <a16:creationId xmlns:a16="http://schemas.microsoft.com/office/drawing/2014/main" id="{6EE8AA00-4BAD-236C-1975-CFF4E2420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149600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4110" name="Text Box 20">
            <a:extLst>
              <a:ext uri="{FF2B5EF4-FFF2-40B4-BE49-F238E27FC236}">
                <a16:creationId xmlns:a16="http://schemas.microsoft.com/office/drawing/2014/main" id="{35AC999A-7F7C-D3C4-E2D0-3DC82B3B7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3149600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4111" name="Line 21">
            <a:extLst>
              <a:ext uri="{FF2B5EF4-FFF2-40B4-BE49-F238E27FC236}">
                <a16:creationId xmlns:a16="http://schemas.microsoft.com/office/drawing/2014/main" id="{E6C32220-3ED7-79AC-2EBF-3A7279976F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22">
            <a:extLst>
              <a:ext uri="{FF2B5EF4-FFF2-40B4-BE49-F238E27FC236}">
                <a16:creationId xmlns:a16="http://schemas.microsoft.com/office/drawing/2014/main" id="{E2E1337E-2477-EF7C-BAD6-35476C4D1CD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23">
            <a:extLst>
              <a:ext uri="{FF2B5EF4-FFF2-40B4-BE49-F238E27FC236}">
                <a16:creationId xmlns:a16="http://schemas.microsoft.com/office/drawing/2014/main" id="{946F2D6C-1093-F9EF-21E4-D0C07E2F6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882775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4114" name="Text Box 24">
            <a:extLst>
              <a:ext uri="{FF2B5EF4-FFF2-40B4-BE49-F238E27FC236}">
                <a16:creationId xmlns:a16="http://schemas.microsoft.com/office/drawing/2014/main" id="{30E0FE06-D59F-09CD-C29B-B507382B6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1882775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4117" name="Rectangle 27">
            <a:extLst>
              <a:ext uri="{FF2B5EF4-FFF2-40B4-BE49-F238E27FC236}">
                <a16:creationId xmlns:a16="http://schemas.microsoft.com/office/drawing/2014/main" id="{CFB326B9-DFE4-FDBE-A025-29226DF9C5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1612900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18" name="Text Box 28">
            <a:extLst>
              <a:ext uri="{FF2B5EF4-FFF2-40B4-BE49-F238E27FC236}">
                <a16:creationId xmlns:a16="http://schemas.microsoft.com/office/drawing/2014/main" id="{2B60DD87-BC4D-B200-CB3A-526281798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22488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4122" name="Line 33">
            <a:extLst>
              <a:ext uri="{FF2B5EF4-FFF2-40B4-BE49-F238E27FC236}">
                <a16:creationId xmlns:a16="http://schemas.microsoft.com/office/drawing/2014/main" id="{16B334C9-3CB0-BDFB-531E-05850C39D7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1500" y="2228850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34">
            <a:extLst>
              <a:ext uri="{FF2B5EF4-FFF2-40B4-BE49-F238E27FC236}">
                <a16:creationId xmlns:a16="http://schemas.microsoft.com/office/drawing/2014/main" id="{3BD4B9CD-923F-A25A-95EC-0DD81C789B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222885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35">
            <a:extLst>
              <a:ext uri="{FF2B5EF4-FFF2-40B4-BE49-F238E27FC236}">
                <a16:creationId xmlns:a16="http://schemas.microsoft.com/office/drawing/2014/main" id="{E9F82092-011C-0380-B83C-D7A48FF8DD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73400" y="29178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36">
            <a:extLst>
              <a:ext uri="{FF2B5EF4-FFF2-40B4-BE49-F238E27FC236}">
                <a16:creationId xmlns:a16="http://schemas.microsoft.com/office/drawing/2014/main" id="{63A94ED4-D291-22C8-F2B3-E698C2908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00" y="27654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6" name="Rectangle 37">
            <a:extLst>
              <a:ext uri="{FF2B5EF4-FFF2-40B4-BE49-F238E27FC236}">
                <a16:creationId xmlns:a16="http://schemas.microsoft.com/office/drawing/2014/main" id="{120566C7-E666-D930-41D9-D4475C020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2125" y="1612900"/>
            <a:ext cx="1268413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28" name="Line 39">
            <a:extLst>
              <a:ext uri="{FF2B5EF4-FFF2-40B4-BE49-F238E27FC236}">
                <a16:creationId xmlns:a16="http://schemas.microsoft.com/office/drawing/2014/main" id="{A2570461-02A4-192D-7ED7-3DCC20886220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6" y="1760556"/>
            <a:ext cx="230189" cy="79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Line 40">
            <a:extLst>
              <a:ext uri="{FF2B5EF4-FFF2-40B4-BE49-F238E27FC236}">
                <a16:creationId xmlns:a16="http://schemas.microsoft.com/office/drawing/2014/main" id="{3BE95082-0E99-7AC6-52D1-3E39B7E3D1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Text Box 41">
            <a:extLst>
              <a:ext uri="{FF2B5EF4-FFF2-40B4-BE49-F238E27FC236}">
                <a16:creationId xmlns:a16="http://schemas.microsoft.com/office/drawing/2014/main" id="{909B37C9-83CA-5932-5EF4-0F005B580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32" name="Text Box 43">
            <a:extLst>
              <a:ext uri="{FF2B5EF4-FFF2-40B4-BE49-F238E27FC236}">
                <a16:creationId xmlns:a16="http://schemas.microsoft.com/office/drawing/2014/main" id="{5C74DE5C-F952-E158-02D8-6CC5F3DE6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37" name="Text Box 48">
            <a:extLst>
              <a:ext uri="{FF2B5EF4-FFF2-40B4-BE49-F238E27FC236}">
                <a16:creationId xmlns:a16="http://schemas.microsoft.com/office/drawing/2014/main" id="{4B7CA3B6-5312-BE45-98AE-BAA6B0FFF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38" name="Line 49">
            <a:extLst>
              <a:ext uri="{FF2B5EF4-FFF2-40B4-BE49-F238E27FC236}">
                <a16:creationId xmlns:a16="http://schemas.microsoft.com/office/drawing/2014/main" id="{F2F1AAD1-C2D2-1FAC-8F98-3F2A696CD1B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5" y="2228850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9" name="Line 50">
            <a:extLst>
              <a:ext uri="{FF2B5EF4-FFF2-40B4-BE49-F238E27FC236}">
                <a16:creationId xmlns:a16="http://schemas.microsoft.com/office/drawing/2014/main" id="{741E8567-DAD2-8763-98E6-30BA3DC3186E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26892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1" name="Text Box 52">
            <a:extLst>
              <a:ext uri="{FF2B5EF4-FFF2-40B4-BE49-F238E27FC236}">
                <a16:creationId xmlns:a16="http://schemas.microsoft.com/office/drawing/2014/main" id="{33FCC8A1-248A-7017-3AC0-6AA0DA42F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652588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reg1</a:t>
            </a:r>
          </a:p>
        </p:txBody>
      </p:sp>
      <p:sp>
        <p:nvSpPr>
          <p:cNvPr id="4142" name="Text Box 53">
            <a:extLst>
              <a:ext uri="{FF2B5EF4-FFF2-40B4-BE49-F238E27FC236}">
                <a16:creationId xmlns:a16="http://schemas.microsoft.com/office/drawing/2014/main" id="{28B0CE76-D60F-7DE6-ED15-B6C6A1568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112963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reg2</a:t>
            </a:r>
          </a:p>
        </p:txBody>
      </p:sp>
      <p:sp>
        <p:nvSpPr>
          <p:cNvPr id="4143" name="Text Box 54">
            <a:extLst>
              <a:ext uri="{FF2B5EF4-FFF2-40B4-BE49-F238E27FC236}">
                <a16:creationId xmlns:a16="http://schemas.microsoft.com/office/drawing/2014/main" id="{5030E0C8-BCA4-F18A-E979-F3CCC591D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573338"/>
            <a:ext cx="40481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regw</a:t>
            </a:r>
          </a:p>
        </p:txBody>
      </p:sp>
      <p:sp>
        <p:nvSpPr>
          <p:cNvPr id="4144" name="Line 55">
            <a:extLst>
              <a:ext uri="{FF2B5EF4-FFF2-40B4-BE49-F238E27FC236}">
                <a16:creationId xmlns:a16="http://schemas.microsoft.com/office/drawing/2014/main" id="{F4253012-DA69-348A-E939-2B667F4FAB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7950" y="21494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5" name="Text Box 56">
            <a:extLst>
              <a:ext uri="{FF2B5EF4-FFF2-40B4-BE49-F238E27FC236}">
                <a16:creationId xmlns:a16="http://schemas.microsoft.com/office/drawing/2014/main" id="{DFF30114-AB00-5459-C632-CA1B8ADAA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20367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46" name="Text Box 57">
            <a:extLst>
              <a:ext uri="{FF2B5EF4-FFF2-40B4-BE49-F238E27FC236}">
                <a16:creationId xmlns:a16="http://schemas.microsoft.com/office/drawing/2014/main" id="{F45B983A-EC15-63CE-C134-C21C80EA1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2074863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IR5-4</a:t>
            </a:r>
          </a:p>
        </p:txBody>
      </p:sp>
      <p:sp>
        <p:nvSpPr>
          <p:cNvPr id="4147" name="Text Box 58">
            <a:extLst>
              <a:ext uri="{FF2B5EF4-FFF2-40B4-BE49-F238E27FC236}">
                <a16:creationId xmlns:a16="http://schemas.microsoft.com/office/drawing/2014/main" id="{668D82B7-2DA8-BFF6-29AB-B45BC67A1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289" y="1284359"/>
            <a:ext cx="63817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IR6-7</a:t>
            </a:r>
          </a:p>
        </p:txBody>
      </p:sp>
      <p:sp>
        <p:nvSpPr>
          <p:cNvPr id="4148" name="Line 59">
            <a:extLst>
              <a:ext uri="{FF2B5EF4-FFF2-40B4-BE49-F238E27FC236}">
                <a16:creationId xmlns:a16="http://schemas.microsoft.com/office/drawing/2014/main" id="{630B2F3C-18C4-DE72-C748-C729EBD954C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17287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9" name="Line 60">
            <a:extLst>
              <a:ext uri="{FF2B5EF4-FFF2-40B4-BE49-F238E27FC236}">
                <a16:creationId xmlns:a16="http://schemas.microsoft.com/office/drawing/2014/main" id="{845AA1AC-2AD9-C926-D1BB-BE74CAFB4D3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234473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0" name="Line 61">
            <a:extLst>
              <a:ext uri="{FF2B5EF4-FFF2-40B4-BE49-F238E27FC236}">
                <a16:creationId xmlns:a16="http://schemas.microsoft.com/office/drawing/2014/main" id="{62C095FE-C2F6-D1E9-089E-C6383AA1B9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1651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1" name="Text Box 62">
            <a:extLst>
              <a:ext uri="{FF2B5EF4-FFF2-40B4-BE49-F238E27FC236}">
                <a16:creationId xmlns:a16="http://schemas.microsoft.com/office/drawing/2014/main" id="{D3348CDD-0327-B6BD-1EB8-A7CC1F6A0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14986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2" name="Line 63">
            <a:extLst>
              <a:ext uri="{FF2B5EF4-FFF2-40B4-BE49-F238E27FC236}">
                <a16:creationId xmlns:a16="http://schemas.microsoft.com/office/drawing/2014/main" id="{08EF2300-832E-E5FA-640A-B00F3078F2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226536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3" name="Text Box 64">
            <a:extLst>
              <a:ext uri="{FF2B5EF4-FFF2-40B4-BE49-F238E27FC236}">
                <a16:creationId xmlns:a16="http://schemas.microsoft.com/office/drawing/2014/main" id="{EB761DD1-3F23-ECBA-BC06-C32C4125D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21129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4" name="Rectangle 65">
            <a:extLst>
              <a:ext uri="{FF2B5EF4-FFF2-40B4-BE49-F238E27FC236}">
                <a16:creationId xmlns:a16="http://schemas.microsoft.com/office/drawing/2014/main" id="{E1565723-7758-6AFD-9814-879D100CE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1460500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5" name="Text Box 66">
            <a:extLst>
              <a:ext uri="{FF2B5EF4-FFF2-40B4-BE49-F238E27FC236}">
                <a16:creationId xmlns:a16="http://schemas.microsoft.com/office/drawing/2014/main" id="{E187DF61-4915-CE99-5D97-0031289B7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1240" y="1612900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156" name="Rectangle 67">
            <a:extLst>
              <a:ext uri="{FF2B5EF4-FFF2-40B4-BE49-F238E27FC236}">
                <a16:creationId xmlns:a16="http://schemas.microsoft.com/office/drawing/2014/main" id="{249E26B0-0B38-F80A-ED6A-72B68D933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2112963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7" name="Text Box 68">
            <a:extLst>
              <a:ext uri="{FF2B5EF4-FFF2-40B4-BE49-F238E27FC236}">
                <a16:creationId xmlns:a16="http://schemas.microsoft.com/office/drawing/2014/main" id="{6CBF29E5-671F-A0D2-F46F-4F4DF6CBB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828" y="2265363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206" name="Text Box 118">
            <a:extLst>
              <a:ext uri="{FF2B5EF4-FFF2-40B4-BE49-F238E27FC236}">
                <a16:creationId xmlns:a16="http://schemas.microsoft.com/office/drawing/2014/main" id="{9D5A1826-60BF-E0C5-2CF5-D40B64840D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161290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data1</a:t>
            </a:r>
          </a:p>
        </p:txBody>
      </p:sp>
      <p:sp>
        <p:nvSpPr>
          <p:cNvPr id="4207" name="Text Box 119">
            <a:extLst>
              <a:ext uri="{FF2B5EF4-FFF2-40B4-BE49-F238E27FC236}">
                <a16:creationId xmlns:a16="http://schemas.microsoft.com/office/drawing/2014/main" id="{85C78049-00EA-5260-FF81-EA12931533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22885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data2</a:t>
            </a:r>
          </a:p>
        </p:txBody>
      </p:sp>
      <p:sp>
        <p:nvSpPr>
          <p:cNvPr id="4208" name="Text Box 120">
            <a:extLst>
              <a:ext uri="{FF2B5EF4-FFF2-40B4-BE49-F238E27FC236}">
                <a16:creationId xmlns:a16="http://schemas.microsoft.com/office/drawing/2014/main" id="{3AC91CCA-F0E6-C81E-E913-ACCFB3F29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573338"/>
            <a:ext cx="457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dataw</a:t>
            </a:r>
          </a:p>
        </p:txBody>
      </p:sp>
      <p:sp>
        <p:nvSpPr>
          <p:cNvPr id="4209" name="Line 121">
            <a:extLst>
              <a:ext uri="{FF2B5EF4-FFF2-40B4-BE49-F238E27FC236}">
                <a16:creationId xmlns:a16="http://schemas.microsoft.com/office/drawing/2014/main" id="{AD217521-7408-C4FA-5B8E-0CA293246C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70538" y="268922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" name="Line 122">
            <a:extLst>
              <a:ext uri="{FF2B5EF4-FFF2-40B4-BE49-F238E27FC236}">
                <a16:creationId xmlns:a16="http://schemas.microsoft.com/office/drawing/2014/main" id="{935C7F22-5B28-443D-0D49-71F021195B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84838" y="26114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1" name="Text Box 123">
            <a:extLst>
              <a:ext uri="{FF2B5EF4-FFF2-40B4-BE49-F238E27FC236}">
                <a16:creationId xmlns:a16="http://schemas.microsoft.com/office/drawing/2014/main" id="{1F8E08C6-1167-6C0C-9FFE-81501DE61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538" y="24590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16" name="Line 128">
            <a:extLst>
              <a:ext uri="{FF2B5EF4-FFF2-40B4-BE49-F238E27FC236}">
                <a16:creationId xmlns:a16="http://schemas.microsoft.com/office/drawing/2014/main" id="{9EF55AB0-AA3E-4D7A-720D-721489FBD8C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5" name="Line 163">
            <a:extLst>
              <a:ext uri="{FF2B5EF4-FFF2-40B4-BE49-F238E27FC236}">
                <a16:creationId xmlns:a16="http://schemas.microsoft.com/office/drawing/2014/main" id="{FE956BEF-D314-E84F-4647-484A77C37A8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134620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6" name="Text Box 164">
            <a:extLst>
              <a:ext uri="{FF2B5EF4-FFF2-40B4-BE49-F238E27FC236}">
                <a16:creationId xmlns:a16="http://schemas.microsoft.com/office/drawing/2014/main" id="{118D939B-AAB5-31FF-F93A-E94E8DA76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162050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4248" name="Text Box 167">
            <a:extLst>
              <a:ext uri="{FF2B5EF4-FFF2-40B4-BE49-F238E27FC236}">
                <a16:creationId xmlns:a16="http://schemas.microsoft.com/office/drawing/2014/main" id="{6D5B1AAE-0419-3595-3012-E0789DD44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2074863"/>
            <a:ext cx="3540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RF</a:t>
            </a:r>
          </a:p>
        </p:txBody>
      </p:sp>
      <p:sp>
        <p:nvSpPr>
          <p:cNvPr id="4249" name="Line 168">
            <a:extLst>
              <a:ext uri="{FF2B5EF4-FFF2-40B4-BE49-F238E27FC236}">
                <a16:creationId xmlns:a16="http://schemas.microsoft.com/office/drawing/2014/main" id="{14A246ED-9F88-2B83-26C4-CAC019B4CA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4588" y="14224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0" name="Text Box 169">
            <a:extLst>
              <a:ext uri="{FF2B5EF4-FFF2-40B4-BE49-F238E27FC236}">
                <a16:creationId xmlns:a16="http://schemas.microsoft.com/office/drawing/2014/main" id="{8B59A13F-9A1E-B95D-5040-05EFC9666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238" y="1230313"/>
            <a:ext cx="5556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RFWrite</a:t>
            </a:r>
          </a:p>
        </p:txBody>
      </p:sp>
      <p:sp>
        <p:nvSpPr>
          <p:cNvPr id="4261" name="Line 180">
            <a:extLst>
              <a:ext uri="{FF2B5EF4-FFF2-40B4-BE49-F238E27FC236}">
                <a16:creationId xmlns:a16="http://schemas.microsoft.com/office/drawing/2014/main" id="{8E678D75-73C2-EB3D-24E8-A26F316D3B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638" y="3113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2" name="Text Box 181">
            <a:extLst>
              <a:ext uri="{FF2B5EF4-FFF2-40B4-BE49-F238E27FC236}">
                <a16:creationId xmlns:a16="http://schemas.microsoft.com/office/drawing/2014/main" id="{641A3E01-B81A-0374-F58C-D39A20693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227388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4266" name="Line 185">
            <a:extLst>
              <a:ext uri="{FF2B5EF4-FFF2-40B4-BE49-F238E27FC236}">
                <a16:creationId xmlns:a16="http://schemas.microsoft.com/office/drawing/2014/main" id="{D55AF21F-220A-54AA-8756-007428EC975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2767013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7" name="Line 73">
            <a:extLst>
              <a:ext uri="{FF2B5EF4-FFF2-40B4-BE49-F238E27FC236}">
                <a16:creationId xmlns:a16="http://schemas.microsoft.com/office/drawing/2014/main" id="{FB282578-CA2B-13E5-986E-659FD76A9B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7563" y="12588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8" name="Text Box 74">
            <a:extLst>
              <a:ext uri="{FF2B5EF4-FFF2-40B4-BE49-F238E27FC236}">
                <a16:creationId xmlns:a16="http://schemas.microsoft.com/office/drawing/2014/main" id="{6D91176B-92D3-6275-63F6-CE8D86DD3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909" y="1066800"/>
            <a:ext cx="453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>
                <a:latin typeface="Arial" panose="020B0604020202020204" pitchFamily="34" charset="0"/>
              </a:rPr>
              <a:t>ABLD</a:t>
            </a:r>
          </a:p>
        </p:txBody>
      </p:sp>
      <p:sp>
        <p:nvSpPr>
          <p:cNvPr id="4289" name="Line 73">
            <a:extLst>
              <a:ext uri="{FF2B5EF4-FFF2-40B4-BE49-F238E27FC236}">
                <a16:creationId xmlns:a16="http://schemas.microsoft.com/office/drawing/2014/main" id="{9F16621B-3F43-2B95-CF62-3C93861A58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00738" y="1989138"/>
            <a:ext cx="4762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AutoShape 15">
            <a:extLst>
              <a:ext uri="{FF2B5EF4-FFF2-40B4-BE49-F238E27FC236}">
                <a16:creationId xmlns:a16="http://schemas.microsoft.com/office/drawing/2014/main" id="{16F2CAFF-7AD0-0A8D-9295-F7EC4183702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68350" y="2450307"/>
            <a:ext cx="922338" cy="29606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Line 16">
            <a:extLst>
              <a:ext uri="{FF2B5EF4-FFF2-40B4-BE49-F238E27FC236}">
                <a16:creationId xmlns:a16="http://schemas.microsoft.com/office/drawing/2014/main" id="{F688B225-C79C-64A3-83F3-8FDE1BFFD8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238" y="2687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17">
            <a:extLst>
              <a:ext uri="{FF2B5EF4-FFF2-40B4-BE49-F238E27FC236}">
                <a16:creationId xmlns:a16="http://schemas.microsoft.com/office/drawing/2014/main" id="{E7DB879F-9586-6BD7-E36C-AFDE060B1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535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59B78F-B5A4-EAE4-E3C1-DA1E7F82F8FD}"/>
              </a:ext>
            </a:extLst>
          </p:cNvPr>
          <p:cNvSpPr txBox="1"/>
          <p:nvPr/>
        </p:nvSpPr>
        <p:spPr>
          <a:xfrm>
            <a:off x="2151856" y="4336747"/>
            <a:ext cx="4572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CYCLE 3: READ R1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A = RF[1];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We also read a 2nd register using IR54 (see reg2 connection)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dirty="0">
                <a:latin typeface="Arial" pitchFamily="34" charset="0"/>
                <a:cs typeface="Arial" pitchFamily="34" charset="0"/>
              </a:rPr>
              <a:t>This is useless for ORI but it is not harmful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B=RF[IR54]; </a:t>
            </a:r>
            <a:r>
              <a:rPr lang="pt-BR" sz="1800" dirty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 useless but still done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9" name="Freeform 125">
            <a:extLst>
              <a:ext uri="{FF2B5EF4-FFF2-40B4-BE49-F238E27FC236}">
                <a16:creationId xmlns:a16="http://schemas.microsoft.com/office/drawing/2014/main" id="{0251FC0E-617E-523B-4226-C9AD3B8E560D}"/>
              </a:ext>
            </a:extLst>
          </p:cNvPr>
          <p:cNvSpPr>
            <a:spLocks/>
          </p:cNvSpPr>
          <p:nvPr/>
        </p:nvSpPr>
        <p:spPr bwMode="auto">
          <a:xfrm>
            <a:off x="7415213" y="1231900"/>
            <a:ext cx="766762" cy="1881188"/>
          </a:xfrm>
          <a:custGeom>
            <a:avLst/>
            <a:gdLst>
              <a:gd name="T0" fmla="*/ 0 w 483"/>
              <a:gd name="T1" fmla="*/ 0 h 1185"/>
              <a:gd name="T2" fmla="*/ 0 w 483"/>
              <a:gd name="T3" fmla="*/ 2147483646 h 1185"/>
              <a:gd name="T4" fmla="*/ 2147483646 w 483"/>
              <a:gd name="T5" fmla="*/ 2147483646 h 1185"/>
              <a:gd name="T6" fmla="*/ 0 w 483"/>
              <a:gd name="T7" fmla="*/ 2147483646 h 1185"/>
              <a:gd name="T8" fmla="*/ 0 w 483"/>
              <a:gd name="T9" fmla="*/ 2147483646 h 1185"/>
              <a:gd name="T10" fmla="*/ 2147483646 w 483"/>
              <a:gd name="T11" fmla="*/ 2147483646 h 1185"/>
              <a:gd name="T12" fmla="*/ 2147483646 w 483"/>
              <a:gd name="T13" fmla="*/ 2147483646 h 1185"/>
              <a:gd name="T14" fmla="*/ 0 w 483"/>
              <a:gd name="T15" fmla="*/ 0 h 11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3"/>
              <a:gd name="T25" fmla="*/ 0 h 1185"/>
              <a:gd name="T26" fmla="*/ 483 w 483"/>
              <a:gd name="T27" fmla="*/ 1185 h 11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3" h="1185">
                <a:moveTo>
                  <a:pt x="0" y="0"/>
                </a:moveTo>
                <a:lnTo>
                  <a:pt x="0" y="411"/>
                </a:lnTo>
                <a:lnTo>
                  <a:pt x="217" y="581"/>
                </a:lnTo>
                <a:lnTo>
                  <a:pt x="0" y="774"/>
                </a:lnTo>
                <a:lnTo>
                  <a:pt x="0" y="1185"/>
                </a:lnTo>
                <a:lnTo>
                  <a:pt x="483" y="847"/>
                </a:lnTo>
                <a:lnTo>
                  <a:pt x="483" y="29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38">
            <a:extLst>
              <a:ext uri="{FF2B5EF4-FFF2-40B4-BE49-F238E27FC236}">
                <a16:creationId xmlns:a16="http://schemas.microsoft.com/office/drawing/2014/main" id="{4213F138-5117-1FC0-5224-507562B0F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163" y="1844675"/>
            <a:ext cx="192087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2" name="Line 139">
            <a:extLst>
              <a:ext uri="{FF2B5EF4-FFF2-40B4-BE49-F238E27FC236}">
                <a16:creationId xmlns:a16="http://schemas.microsoft.com/office/drawing/2014/main" id="{FEF90EA9-8206-AE96-FFA9-E751198F3953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57">
            <a:extLst>
              <a:ext uri="{FF2B5EF4-FFF2-40B4-BE49-F238E27FC236}">
                <a16:creationId xmlns:a16="http://schemas.microsoft.com/office/drawing/2014/main" id="{F9700106-BC4A-B3E7-6098-21D05530CE13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0038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58">
            <a:extLst>
              <a:ext uri="{FF2B5EF4-FFF2-40B4-BE49-F238E27FC236}">
                <a16:creationId xmlns:a16="http://schemas.microsoft.com/office/drawing/2014/main" id="{61E398B0-08D7-CAAC-112F-8313FBD52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4925" y="1154113"/>
            <a:ext cx="4968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ALUop</a:t>
            </a:r>
          </a:p>
        </p:txBody>
      </p:sp>
      <p:sp>
        <p:nvSpPr>
          <p:cNvPr id="15" name="Line 159">
            <a:extLst>
              <a:ext uri="{FF2B5EF4-FFF2-40B4-BE49-F238E27FC236}">
                <a16:creationId xmlns:a16="http://schemas.microsoft.com/office/drawing/2014/main" id="{317BB701-F5C1-5303-5539-109E603BBA1A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874000" y="13081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60">
            <a:extLst>
              <a:ext uri="{FF2B5EF4-FFF2-40B4-BE49-F238E27FC236}">
                <a16:creationId xmlns:a16="http://schemas.microsoft.com/office/drawing/2014/main" id="{FCF7BED6-692F-CBA3-D60B-B501C7BB9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130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" name="Text Box 166">
            <a:extLst>
              <a:ext uri="{FF2B5EF4-FFF2-40B4-BE49-F238E27FC236}">
                <a16:creationId xmlns:a16="http://schemas.microsoft.com/office/drawing/2014/main" id="{79F7CA30-5103-F891-03B5-A95DC15BD527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8335963" y="1882775"/>
            <a:ext cx="306387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ALUout</a:t>
            </a:r>
          </a:p>
        </p:txBody>
      </p:sp>
      <p:sp>
        <p:nvSpPr>
          <p:cNvPr id="18" name="Rectangle 170">
            <a:extLst>
              <a:ext uri="{FF2B5EF4-FFF2-40B4-BE49-F238E27FC236}">
                <a16:creationId xmlns:a16="http://schemas.microsoft.com/office/drawing/2014/main" id="{F96E3C6E-1AFB-0C1C-06E2-19FD3E084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3111500"/>
            <a:ext cx="192088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9" name="Rectangle 171">
            <a:extLst>
              <a:ext uri="{FF2B5EF4-FFF2-40B4-BE49-F238E27FC236}">
                <a16:creationId xmlns:a16="http://schemas.microsoft.com/office/drawing/2014/main" id="{2D6AFEEC-D5CF-56E0-E378-E6302E20A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3688" y="3111500"/>
            <a:ext cx="192087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20" name="Text Box 172">
            <a:extLst>
              <a:ext uri="{FF2B5EF4-FFF2-40B4-BE49-F238E27FC236}">
                <a16:creationId xmlns:a16="http://schemas.microsoft.com/office/drawing/2014/main" id="{99EBF6F8-7DC5-B40E-BC01-935F42283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3111500"/>
            <a:ext cx="2571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1" name="Text Box 173">
            <a:extLst>
              <a:ext uri="{FF2B5EF4-FFF2-40B4-BE49-F238E27FC236}">
                <a16:creationId xmlns:a16="http://schemas.microsoft.com/office/drawing/2014/main" id="{7B0E70B4-D643-9159-4E9E-8AFE65FC1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3111500"/>
            <a:ext cx="2460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</a:t>
            </a:r>
          </a:p>
        </p:txBody>
      </p:sp>
      <p:sp>
        <p:nvSpPr>
          <p:cNvPr id="22" name="Line 174">
            <a:extLst>
              <a:ext uri="{FF2B5EF4-FFF2-40B4-BE49-F238E27FC236}">
                <a16:creationId xmlns:a16="http://schemas.microsoft.com/office/drawing/2014/main" id="{53D288E0-7B6E-4FFF-DB58-6222B69BC4BF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2843213"/>
            <a:ext cx="0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75">
            <a:extLst>
              <a:ext uri="{FF2B5EF4-FFF2-40B4-BE49-F238E27FC236}">
                <a16:creationId xmlns:a16="http://schemas.microsoft.com/office/drawing/2014/main" id="{317609B5-9A5B-C320-6312-B23AE18322AD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2728913"/>
            <a:ext cx="0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76">
            <a:extLst>
              <a:ext uri="{FF2B5EF4-FFF2-40B4-BE49-F238E27FC236}">
                <a16:creationId xmlns:a16="http://schemas.microsoft.com/office/drawing/2014/main" id="{0B7DC24E-E55C-A4E8-834A-063830BF3176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1413" y="32273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78">
            <a:extLst>
              <a:ext uri="{FF2B5EF4-FFF2-40B4-BE49-F238E27FC236}">
                <a16:creationId xmlns:a16="http://schemas.microsoft.com/office/drawing/2014/main" id="{54EF3F33-F634-A994-56B6-03B1276CB9D6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5900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79">
            <a:extLst>
              <a:ext uri="{FF2B5EF4-FFF2-40B4-BE49-F238E27FC236}">
                <a16:creationId xmlns:a16="http://schemas.microsoft.com/office/drawing/2014/main" id="{C5A410FF-AA3D-8C60-6429-CB7B1055A0E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203">
            <a:extLst>
              <a:ext uri="{FF2B5EF4-FFF2-40B4-BE49-F238E27FC236}">
                <a16:creationId xmlns:a16="http://schemas.microsoft.com/office/drawing/2014/main" id="{20D45701-865C-3574-47EB-6A12F44BF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2036763"/>
            <a:ext cx="4460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ALU</a:t>
            </a:r>
          </a:p>
        </p:txBody>
      </p:sp>
      <p:sp>
        <p:nvSpPr>
          <p:cNvPr id="28" name="Line 73">
            <a:extLst>
              <a:ext uri="{FF2B5EF4-FFF2-40B4-BE49-F238E27FC236}">
                <a16:creationId xmlns:a16="http://schemas.microsoft.com/office/drawing/2014/main" id="{A4BAF5B8-D77B-0C3F-CBB3-307FA9AF4B8F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6938" y="16525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177">
            <a:extLst>
              <a:ext uri="{FF2B5EF4-FFF2-40B4-BE49-F238E27FC236}">
                <a16:creationId xmlns:a16="http://schemas.microsoft.com/office/drawing/2014/main" id="{DA410F34-9DA8-8B4C-BFFD-D1C0DAB0D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3111500"/>
            <a:ext cx="619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FlagWrite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10" name="Line 141">
            <a:extLst>
              <a:ext uri="{FF2B5EF4-FFF2-40B4-BE49-F238E27FC236}">
                <a16:creationId xmlns:a16="http://schemas.microsoft.com/office/drawing/2014/main" id="{761686B9-C847-9C94-1915-7DB08278565B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796338" y="303530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50">
            <a:extLst>
              <a:ext uri="{FF2B5EF4-FFF2-40B4-BE49-F238E27FC236}">
                <a16:creationId xmlns:a16="http://schemas.microsoft.com/office/drawing/2014/main" id="{92631353-5503-3C1B-378A-67DD9EA539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4438" y="2112963"/>
            <a:ext cx="0" cy="192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51">
            <a:extLst>
              <a:ext uri="{FF2B5EF4-FFF2-40B4-BE49-F238E27FC236}">
                <a16:creationId xmlns:a16="http://schemas.microsoft.com/office/drawing/2014/main" id="{F6C33F63-6A95-E32C-0A0E-2834E3C2D7DE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4250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152">
            <a:extLst>
              <a:ext uri="{FF2B5EF4-FFF2-40B4-BE49-F238E27FC236}">
                <a16:creationId xmlns:a16="http://schemas.microsoft.com/office/drawing/2014/main" id="{3BFC5D5E-3117-EDB5-3DC6-333F7CBBF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2038" y="30734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7" name="Line 148">
            <a:extLst>
              <a:ext uri="{FF2B5EF4-FFF2-40B4-BE49-F238E27FC236}">
                <a16:creationId xmlns:a16="http://schemas.microsoft.com/office/drawing/2014/main" id="{38F34F23-9B3C-FA0F-D80B-A9EA7D8749D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00725" y="2687638"/>
            <a:ext cx="153988" cy="134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49">
            <a:extLst>
              <a:ext uri="{FF2B5EF4-FFF2-40B4-BE49-F238E27FC236}">
                <a16:creationId xmlns:a16="http://schemas.microsoft.com/office/drawing/2014/main" id="{CFC5FD6F-98BB-69B4-246F-38BA45D0199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4713" y="4033838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128">
            <a:extLst>
              <a:ext uri="{FF2B5EF4-FFF2-40B4-BE49-F238E27FC236}">
                <a16:creationId xmlns:a16="http://schemas.microsoft.com/office/drawing/2014/main" id="{9BBFAFBD-C77B-AEC8-884E-6D5443B8A396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4814" y="3227388"/>
            <a:ext cx="196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184">
            <a:extLst>
              <a:ext uri="{FF2B5EF4-FFF2-40B4-BE49-F238E27FC236}">
                <a16:creationId xmlns:a16="http://schemas.microsoft.com/office/drawing/2014/main" id="{E380FB28-12B5-1788-4F7A-299B793D8FB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385763"/>
            <a:ext cx="0" cy="2381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9">
            <a:extLst>
              <a:ext uri="{FF2B5EF4-FFF2-40B4-BE49-F238E27FC236}">
                <a16:creationId xmlns:a16="http://schemas.microsoft.com/office/drawing/2014/main" id="{19EA925F-F4A0-F1A1-D58C-299EF4859D3F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182">
            <a:extLst>
              <a:ext uri="{FF2B5EF4-FFF2-40B4-BE49-F238E27FC236}">
                <a16:creationId xmlns:a16="http://schemas.microsoft.com/office/drawing/2014/main" id="{7C935FA6-B220-7BED-01A5-248B4927F2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58175" y="385763"/>
            <a:ext cx="0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186">
            <a:extLst>
              <a:ext uri="{FF2B5EF4-FFF2-40B4-BE49-F238E27FC236}">
                <a16:creationId xmlns:a16="http://schemas.microsoft.com/office/drawing/2014/main" id="{AD850722-1888-F099-09EE-FFA1ED9B0028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220075" y="6159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187">
            <a:extLst>
              <a:ext uri="{FF2B5EF4-FFF2-40B4-BE49-F238E27FC236}">
                <a16:creationId xmlns:a16="http://schemas.microsoft.com/office/drawing/2014/main" id="{C76580F8-34B2-61B0-0AFD-A2DFB5B8B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5775" y="6540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7" name="Line 183">
            <a:extLst>
              <a:ext uri="{FF2B5EF4-FFF2-40B4-BE49-F238E27FC236}">
                <a16:creationId xmlns:a16="http://schemas.microsoft.com/office/drawing/2014/main" id="{5930B16F-B364-B52A-E4FF-52971E1886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875" y="385763"/>
            <a:ext cx="7988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AutoShape 69">
            <a:extLst>
              <a:ext uri="{FF2B5EF4-FFF2-40B4-BE49-F238E27FC236}">
                <a16:creationId xmlns:a16="http://schemas.microsoft.com/office/drawing/2014/main" id="{4DF24ABD-54E3-0B34-E033-2D3062EC1654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243637" y="14430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Text Box 72">
            <a:extLst>
              <a:ext uri="{FF2B5EF4-FFF2-40B4-BE49-F238E27FC236}">
                <a16:creationId xmlns:a16="http://schemas.microsoft.com/office/drawing/2014/main" id="{58D7BBDD-A9AF-6FBB-53B4-245FD5F48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0663" y="13096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1" name="Line 73">
            <a:extLst>
              <a:ext uri="{FF2B5EF4-FFF2-40B4-BE49-F238E27FC236}">
                <a16:creationId xmlns:a16="http://schemas.microsoft.com/office/drawing/2014/main" id="{1A5B00CE-1C0C-C512-6F2F-100E0A6D4230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9075" y="11176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74">
            <a:extLst>
              <a:ext uri="{FF2B5EF4-FFF2-40B4-BE49-F238E27FC236}">
                <a16:creationId xmlns:a16="http://schemas.microsoft.com/office/drawing/2014/main" id="{DFD9FBA2-7F36-6E17-7857-DCFF6AA62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2538" y="92551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ALU1</a:t>
            </a:r>
          </a:p>
        </p:txBody>
      </p:sp>
      <p:sp>
        <p:nvSpPr>
          <p:cNvPr id="53" name="Line 75">
            <a:extLst>
              <a:ext uri="{FF2B5EF4-FFF2-40B4-BE49-F238E27FC236}">
                <a16:creationId xmlns:a16="http://schemas.microsoft.com/office/drawing/2014/main" id="{EBEE0EC2-D5B7-7033-4514-733106D64F9E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1730375"/>
            <a:ext cx="461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76">
            <a:extLst>
              <a:ext uri="{FF2B5EF4-FFF2-40B4-BE49-F238E27FC236}">
                <a16:creationId xmlns:a16="http://schemas.microsoft.com/office/drawing/2014/main" id="{163C9B44-E442-4F54-D4D4-1F03972EF9C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3000" y="1690688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 Box 77">
            <a:extLst>
              <a:ext uri="{FF2B5EF4-FFF2-40B4-BE49-F238E27FC236}">
                <a16:creationId xmlns:a16="http://schemas.microsoft.com/office/drawing/2014/main" id="{93AF6ACA-122D-4064-B9F5-75B3AFAC5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6" name="Line 78">
            <a:extLst>
              <a:ext uri="{FF2B5EF4-FFF2-40B4-BE49-F238E27FC236}">
                <a16:creationId xmlns:a16="http://schemas.microsoft.com/office/drawing/2014/main" id="{6BB01BFD-5F08-1610-3E8A-C18E667ADB8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3462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79">
            <a:extLst>
              <a:ext uri="{FF2B5EF4-FFF2-40B4-BE49-F238E27FC236}">
                <a16:creationId xmlns:a16="http://schemas.microsoft.com/office/drawing/2014/main" id="{A81E3C0A-566C-49ED-4FD5-FCB2826BA5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8225" y="1114424"/>
            <a:ext cx="0" cy="163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80">
            <a:extLst>
              <a:ext uri="{FF2B5EF4-FFF2-40B4-BE49-F238E27FC236}">
                <a16:creationId xmlns:a16="http://schemas.microsoft.com/office/drawing/2014/main" id="{751B2032-E495-9B5F-99D8-EC0B05077F4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8225" y="1114425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81">
            <a:extLst>
              <a:ext uri="{FF2B5EF4-FFF2-40B4-BE49-F238E27FC236}">
                <a16:creationId xmlns:a16="http://schemas.microsoft.com/office/drawing/2014/main" id="{A730D528-B5F0-3DEA-DBBC-E1F603AECCBA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116013"/>
            <a:ext cx="0" cy="23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196">
            <a:extLst>
              <a:ext uri="{FF2B5EF4-FFF2-40B4-BE49-F238E27FC236}">
                <a16:creationId xmlns:a16="http://schemas.microsoft.com/office/drawing/2014/main" id="{D24AD6A4-2DEC-DC15-C2E1-650279E9A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6144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1" name="Text Box 197">
            <a:extLst>
              <a:ext uri="{FF2B5EF4-FFF2-40B4-BE49-F238E27FC236}">
                <a16:creationId xmlns:a16="http://schemas.microsoft.com/office/drawing/2014/main" id="{7BD191EA-EF9F-CE37-0F7F-780FC8078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2684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2" name="Line 70">
            <a:extLst>
              <a:ext uri="{FF2B5EF4-FFF2-40B4-BE49-F238E27FC236}">
                <a16:creationId xmlns:a16="http://schemas.microsoft.com/office/drawing/2014/main" id="{002B13B8-4D14-A768-AD58-31C5B92B1E9B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6863" y="1539875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71">
            <a:extLst>
              <a:ext uri="{FF2B5EF4-FFF2-40B4-BE49-F238E27FC236}">
                <a16:creationId xmlns:a16="http://schemas.microsoft.com/office/drawing/2014/main" id="{120B5605-AE80-FC1F-11C9-6B068F4466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4963" y="14620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utoShape 38">
            <a:extLst>
              <a:ext uri="{FF2B5EF4-FFF2-40B4-BE49-F238E27FC236}">
                <a16:creationId xmlns:a16="http://schemas.microsoft.com/office/drawing/2014/main" id="{AF9F42B5-CC13-77C7-A5F4-60F106C8AD7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668712" y="16716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39">
            <a:extLst>
              <a:ext uri="{FF2B5EF4-FFF2-40B4-BE49-F238E27FC236}">
                <a16:creationId xmlns:a16="http://schemas.microsoft.com/office/drawing/2014/main" id="{0EAFF976-3BBF-416C-5B4D-685D497CA97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8" y="176847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40">
            <a:extLst>
              <a:ext uri="{FF2B5EF4-FFF2-40B4-BE49-F238E27FC236}">
                <a16:creationId xmlns:a16="http://schemas.microsoft.com/office/drawing/2014/main" id="{EA29CF21-3C25-4C46-4EE0-D49D2302135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 Box 41">
            <a:extLst>
              <a:ext uri="{FF2B5EF4-FFF2-40B4-BE49-F238E27FC236}">
                <a16:creationId xmlns:a16="http://schemas.microsoft.com/office/drawing/2014/main" id="{2F644BB7-B8A8-4F49-CDB4-4235BF698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096" name="Line 42">
            <a:extLst>
              <a:ext uri="{FF2B5EF4-FFF2-40B4-BE49-F238E27FC236}">
                <a16:creationId xmlns:a16="http://schemas.microsoft.com/office/drawing/2014/main" id="{96C021D7-34D2-BA94-BA22-B1B4209BBAE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4150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" name="Text Box 43">
            <a:extLst>
              <a:ext uri="{FF2B5EF4-FFF2-40B4-BE49-F238E27FC236}">
                <a16:creationId xmlns:a16="http://schemas.microsoft.com/office/drawing/2014/main" id="{04F9CA04-93DF-260A-E5CA-A3837CDA3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01" name="Line 44">
            <a:extLst>
              <a:ext uri="{FF2B5EF4-FFF2-40B4-BE49-F238E27FC236}">
                <a16:creationId xmlns:a16="http://schemas.microsoft.com/office/drawing/2014/main" id="{F5DE37C8-50A5-D31C-77DB-EA5A96BC355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Line 45">
            <a:extLst>
              <a:ext uri="{FF2B5EF4-FFF2-40B4-BE49-F238E27FC236}">
                <a16:creationId xmlns:a16="http://schemas.microsoft.com/office/drawing/2014/main" id="{CCFAF4ED-8A97-78FF-44C1-4D2A4BA25225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Line 46">
            <a:extLst>
              <a:ext uri="{FF2B5EF4-FFF2-40B4-BE49-F238E27FC236}">
                <a16:creationId xmlns:a16="http://schemas.microsoft.com/office/drawing/2014/main" id="{D6F81BBD-0EE7-8576-6902-FCD182E6F7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95675" y="1728788"/>
            <a:ext cx="153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47">
            <a:extLst>
              <a:ext uri="{FF2B5EF4-FFF2-40B4-BE49-F238E27FC236}">
                <a16:creationId xmlns:a16="http://schemas.microsoft.com/office/drawing/2014/main" id="{17C30042-9FE8-BAA3-3EEA-D6C528B30F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5863" y="1958975"/>
            <a:ext cx="153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Text Box 48">
            <a:extLst>
              <a:ext uri="{FF2B5EF4-FFF2-40B4-BE49-F238E27FC236}">
                <a16:creationId xmlns:a16="http://schemas.microsoft.com/office/drawing/2014/main" id="{1973C1F1-2794-1388-603D-FF0454097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06" name="Line 93">
            <a:extLst>
              <a:ext uri="{FF2B5EF4-FFF2-40B4-BE49-F238E27FC236}">
                <a16:creationId xmlns:a16="http://schemas.microsoft.com/office/drawing/2014/main" id="{4303FE09-BBFE-F321-FE61-4A41907180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25863" y="18811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94">
            <a:extLst>
              <a:ext uri="{FF2B5EF4-FFF2-40B4-BE49-F238E27FC236}">
                <a16:creationId xmlns:a16="http://schemas.microsoft.com/office/drawing/2014/main" id="{E6C67C8B-3925-3D54-C3E2-9F5152D8B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663" y="1728788"/>
            <a:ext cx="203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15" name="Text Box 194">
            <a:extLst>
              <a:ext uri="{FF2B5EF4-FFF2-40B4-BE49-F238E27FC236}">
                <a16:creationId xmlns:a16="http://schemas.microsoft.com/office/drawing/2014/main" id="{DEB7807D-19BF-2249-196E-89312E3765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16" name="Text Box 195">
            <a:extLst>
              <a:ext uri="{FF2B5EF4-FFF2-40B4-BE49-F238E27FC236}">
                <a16:creationId xmlns:a16="http://schemas.microsoft.com/office/drawing/2014/main" id="{789C09A1-229C-00AE-A936-80B40925B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4605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19" name="Line 51">
            <a:extLst>
              <a:ext uri="{FF2B5EF4-FFF2-40B4-BE49-F238E27FC236}">
                <a16:creationId xmlns:a16="http://schemas.microsoft.com/office/drawing/2014/main" id="{45788DB2-7808-CE37-F57F-5DDCABE7238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1766888"/>
            <a:ext cx="0" cy="922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Line 90">
            <a:extLst>
              <a:ext uri="{FF2B5EF4-FFF2-40B4-BE49-F238E27FC236}">
                <a16:creationId xmlns:a16="http://schemas.microsoft.com/office/drawing/2014/main" id="{CFDF79B5-828B-8A73-DE0E-15589BCE9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2382837"/>
            <a:ext cx="479424" cy="1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Text Box 92">
            <a:extLst>
              <a:ext uri="{FF2B5EF4-FFF2-40B4-BE49-F238E27FC236}">
                <a16:creationId xmlns:a16="http://schemas.microsoft.com/office/drawing/2014/main" id="{38CA7CE3-D263-25F7-BC06-4A626E0ED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1526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7" name="Line 86">
            <a:extLst>
              <a:ext uri="{FF2B5EF4-FFF2-40B4-BE49-F238E27FC236}">
                <a16:creationId xmlns:a16="http://schemas.microsoft.com/office/drawing/2014/main" id="{E37EF1C2-51F2-1911-F674-A69879BF6B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1" name="Text Box 87">
            <a:extLst>
              <a:ext uri="{FF2B5EF4-FFF2-40B4-BE49-F238E27FC236}">
                <a16:creationId xmlns:a16="http://schemas.microsoft.com/office/drawing/2014/main" id="{4AB9E305-104B-93AA-2486-D9471112A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33" name="AutoShape 84">
            <a:extLst>
              <a:ext uri="{FF2B5EF4-FFF2-40B4-BE49-F238E27FC236}">
                <a16:creationId xmlns:a16="http://schemas.microsoft.com/office/drawing/2014/main" id="{1AAF0FAC-55BF-3616-982A-7A1F8334269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782469" y="2863056"/>
            <a:ext cx="1727200" cy="306388"/>
          </a:xfrm>
          <a:custGeom>
            <a:avLst/>
            <a:gdLst>
              <a:gd name="T0" fmla="*/ 2147483646 w 21600"/>
              <a:gd name="T1" fmla="*/ 437215676 h 21600"/>
              <a:gd name="T2" fmla="*/ 2147483646 w 21600"/>
              <a:gd name="T3" fmla="*/ 874431352 h 21600"/>
              <a:gd name="T4" fmla="*/ 2147483646 w 21600"/>
              <a:gd name="T5" fmla="*/ 43721567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4" name="Line 85">
            <a:extLst>
              <a:ext uri="{FF2B5EF4-FFF2-40B4-BE49-F238E27FC236}">
                <a16:creationId xmlns:a16="http://schemas.microsoft.com/office/drawing/2014/main" id="{F724207F-2335-5548-BAC2-295E04EE4EE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85025" y="2806700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5" name="Line 86">
            <a:extLst>
              <a:ext uri="{FF2B5EF4-FFF2-40B4-BE49-F238E27FC236}">
                <a16:creationId xmlns:a16="http://schemas.microsoft.com/office/drawing/2014/main" id="{F0399562-30E9-BCDF-71D8-E5A8D7A751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6" name="Text Box 87">
            <a:extLst>
              <a:ext uri="{FF2B5EF4-FFF2-40B4-BE49-F238E27FC236}">
                <a16:creationId xmlns:a16="http://schemas.microsoft.com/office/drawing/2014/main" id="{1AD61F8A-37B7-3EC5-0445-D86FB0CE5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40" name="Line 88">
            <a:extLst>
              <a:ext uri="{FF2B5EF4-FFF2-40B4-BE49-F238E27FC236}">
                <a16:creationId xmlns:a16="http://schemas.microsoft.com/office/drawing/2014/main" id="{52D44129-D6D3-0D55-65B6-F4625B6ED7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7175" y="207645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8" name="Line 126">
            <a:extLst>
              <a:ext uri="{FF2B5EF4-FFF2-40B4-BE49-F238E27FC236}">
                <a16:creationId xmlns:a16="http://schemas.microsoft.com/office/drawing/2014/main" id="{167EA690-72C4-2407-51C2-184388D8C1C6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9263" y="2881313"/>
            <a:ext cx="385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9" name="Line 127">
            <a:extLst>
              <a:ext uri="{FF2B5EF4-FFF2-40B4-BE49-F238E27FC236}">
                <a16:creationId xmlns:a16="http://schemas.microsoft.com/office/drawing/2014/main" id="{671395BE-1962-C02B-0738-248F39FAA4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83438" y="2806700"/>
            <a:ext cx="1587" cy="74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0" name="Text Box 198">
            <a:extLst>
              <a:ext uri="{FF2B5EF4-FFF2-40B4-BE49-F238E27FC236}">
                <a16:creationId xmlns:a16="http://schemas.microsoft.com/office/drawing/2014/main" id="{0C9C3EA6-0138-9C02-6E09-B74F2E916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2304002"/>
            <a:ext cx="24237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61" name="Text Box 199">
            <a:extLst>
              <a:ext uri="{FF2B5EF4-FFF2-40B4-BE49-F238E27FC236}">
                <a16:creationId xmlns:a16="http://schemas.microsoft.com/office/drawing/2014/main" id="{BE773E55-1AB1-082D-F64D-8A0353064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1701" y="2613025"/>
            <a:ext cx="24237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62" name="Line 96">
            <a:extLst>
              <a:ext uri="{FF2B5EF4-FFF2-40B4-BE49-F238E27FC236}">
                <a16:creationId xmlns:a16="http://schemas.microsoft.com/office/drawing/2014/main" id="{CBA61ED8-B1E4-A60C-E260-5BA5CD446FB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2728913"/>
            <a:ext cx="26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3" name="Line 97">
            <a:extLst>
              <a:ext uri="{FF2B5EF4-FFF2-40B4-BE49-F238E27FC236}">
                <a16:creationId xmlns:a16="http://schemas.microsoft.com/office/drawing/2014/main" id="{5F3CABC9-B58F-2AA5-476D-6DDA6C8BDD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61100" y="26511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4" name="Text Box 98">
            <a:extLst>
              <a:ext uri="{FF2B5EF4-FFF2-40B4-BE49-F238E27FC236}">
                <a16:creationId xmlns:a16="http://schemas.microsoft.com/office/drawing/2014/main" id="{AE433B04-BD31-164B-959D-37E24FA89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5368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65" name="Line 97">
            <a:extLst>
              <a:ext uri="{FF2B5EF4-FFF2-40B4-BE49-F238E27FC236}">
                <a16:creationId xmlns:a16="http://schemas.microsoft.com/office/drawing/2014/main" id="{317EB70D-021D-F447-F606-B1F3FF0C6C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6968" y="23272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 Box 89">
            <a:extLst>
              <a:ext uri="{FF2B5EF4-FFF2-40B4-BE49-F238E27FC236}">
                <a16:creationId xmlns:a16="http://schemas.microsoft.com/office/drawing/2014/main" id="{EABA491C-F17C-13E2-FDD7-EFA9B9BE4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188436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ALU2</a:t>
            </a:r>
          </a:p>
        </p:txBody>
      </p:sp>
    </p:spTree>
    <p:extLst>
      <p:ext uri="{BB962C8B-B14F-4D97-AF65-F5344CB8AC3E}">
        <p14:creationId xmlns:p14="http://schemas.microsoft.com/office/powerpoint/2010/main" val="42617551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A325C-C861-60FF-969F-5028EF59D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" name="Oval 138">
            <a:extLst>
              <a:ext uri="{FF2B5EF4-FFF2-40B4-BE49-F238E27FC236}">
                <a16:creationId xmlns:a16="http://schemas.microsoft.com/office/drawing/2014/main" id="{9E63B4EA-4CA4-3ED4-A3F2-1A7790F584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2850" y="3019424"/>
            <a:ext cx="3124200" cy="609600"/>
          </a:xfrm>
          <a:prstGeom prst="ellipse">
            <a:avLst/>
          </a:prstGeom>
          <a:solidFill>
            <a:srgbClr val="FF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098" name="Rectangle 6">
            <a:extLst>
              <a:ext uri="{FF2B5EF4-FFF2-40B4-BE49-F238E27FC236}">
                <a16:creationId xmlns:a16="http://schemas.microsoft.com/office/drawing/2014/main" id="{74378CDB-9917-657F-84FD-94F9893287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2381250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F932845F-625A-0088-9E5E-0D17F17906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266950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CB03880A-9F61-D0BF-F518-EC701D84A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2701925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4108" name="Text Box 18">
            <a:extLst>
              <a:ext uri="{FF2B5EF4-FFF2-40B4-BE49-F238E27FC236}">
                <a16:creationId xmlns:a16="http://schemas.microsoft.com/office/drawing/2014/main" id="{F76E5C88-D8A9-E10F-1CC3-B6C66D229A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343150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4109" name="Text Box 19">
            <a:extLst>
              <a:ext uri="{FF2B5EF4-FFF2-40B4-BE49-F238E27FC236}">
                <a16:creationId xmlns:a16="http://schemas.microsoft.com/office/drawing/2014/main" id="{425AB54C-142A-6DA5-D56D-B4AD12BB6E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149600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4110" name="Text Box 20">
            <a:extLst>
              <a:ext uri="{FF2B5EF4-FFF2-40B4-BE49-F238E27FC236}">
                <a16:creationId xmlns:a16="http://schemas.microsoft.com/office/drawing/2014/main" id="{DEAB9469-B250-99B3-E732-57CFF61DF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3149600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4111" name="Line 21">
            <a:extLst>
              <a:ext uri="{FF2B5EF4-FFF2-40B4-BE49-F238E27FC236}">
                <a16:creationId xmlns:a16="http://schemas.microsoft.com/office/drawing/2014/main" id="{4CEC6A16-1AF3-9852-D9B7-749D87B4D4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22">
            <a:extLst>
              <a:ext uri="{FF2B5EF4-FFF2-40B4-BE49-F238E27FC236}">
                <a16:creationId xmlns:a16="http://schemas.microsoft.com/office/drawing/2014/main" id="{B0935211-9EDA-C087-30FA-D025365EDF2D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23">
            <a:extLst>
              <a:ext uri="{FF2B5EF4-FFF2-40B4-BE49-F238E27FC236}">
                <a16:creationId xmlns:a16="http://schemas.microsoft.com/office/drawing/2014/main" id="{953210DA-45E4-46F4-A18E-7C6B9B4E25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882775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4114" name="Text Box 24">
            <a:extLst>
              <a:ext uri="{FF2B5EF4-FFF2-40B4-BE49-F238E27FC236}">
                <a16:creationId xmlns:a16="http://schemas.microsoft.com/office/drawing/2014/main" id="{169C3514-D89B-94E4-5B56-433BE11631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1882775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4117" name="Rectangle 27">
            <a:extLst>
              <a:ext uri="{FF2B5EF4-FFF2-40B4-BE49-F238E27FC236}">
                <a16:creationId xmlns:a16="http://schemas.microsoft.com/office/drawing/2014/main" id="{7FA1C960-DFBF-7943-6BC8-50F5CC094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1612900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18" name="Text Box 28">
            <a:extLst>
              <a:ext uri="{FF2B5EF4-FFF2-40B4-BE49-F238E27FC236}">
                <a16:creationId xmlns:a16="http://schemas.microsoft.com/office/drawing/2014/main" id="{D732F551-7FDD-EAE3-A572-117E6DF39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22488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4122" name="Line 33">
            <a:extLst>
              <a:ext uri="{FF2B5EF4-FFF2-40B4-BE49-F238E27FC236}">
                <a16:creationId xmlns:a16="http://schemas.microsoft.com/office/drawing/2014/main" id="{A85C3673-29DE-30C0-4E23-2A2DB0D573A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1500" y="2228850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34">
            <a:extLst>
              <a:ext uri="{FF2B5EF4-FFF2-40B4-BE49-F238E27FC236}">
                <a16:creationId xmlns:a16="http://schemas.microsoft.com/office/drawing/2014/main" id="{9087B0A1-6314-2A59-4E2D-74C36E5D6EBE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222885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35">
            <a:extLst>
              <a:ext uri="{FF2B5EF4-FFF2-40B4-BE49-F238E27FC236}">
                <a16:creationId xmlns:a16="http://schemas.microsoft.com/office/drawing/2014/main" id="{D14EA7BF-FBAB-AAA8-2522-4CBE1F1EEA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73400" y="29178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36">
            <a:extLst>
              <a:ext uri="{FF2B5EF4-FFF2-40B4-BE49-F238E27FC236}">
                <a16:creationId xmlns:a16="http://schemas.microsoft.com/office/drawing/2014/main" id="{D73A9358-6654-AA21-B9E7-7DD644C4C4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00" y="27654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6" name="Rectangle 37">
            <a:extLst>
              <a:ext uri="{FF2B5EF4-FFF2-40B4-BE49-F238E27FC236}">
                <a16:creationId xmlns:a16="http://schemas.microsoft.com/office/drawing/2014/main" id="{5026556F-49A1-CB09-0C91-E35CA6A060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2125" y="1612900"/>
            <a:ext cx="1268413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28" name="Line 39">
            <a:extLst>
              <a:ext uri="{FF2B5EF4-FFF2-40B4-BE49-F238E27FC236}">
                <a16:creationId xmlns:a16="http://schemas.microsoft.com/office/drawing/2014/main" id="{BBD4A418-D41F-9970-8046-BFAEF932AAD0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6" y="1760556"/>
            <a:ext cx="230189" cy="79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Line 40">
            <a:extLst>
              <a:ext uri="{FF2B5EF4-FFF2-40B4-BE49-F238E27FC236}">
                <a16:creationId xmlns:a16="http://schemas.microsoft.com/office/drawing/2014/main" id="{97AD30F6-EA8D-6412-749B-0230CCA96DF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Text Box 41">
            <a:extLst>
              <a:ext uri="{FF2B5EF4-FFF2-40B4-BE49-F238E27FC236}">
                <a16:creationId xmlns:a16="http://schemas.microsoft.com/office/drawing/2014/main" id="{9EC9FB41-52AE-0C75-DF09-AEC40F649E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32" name="Text Box 43">
            <a:extLst>
              <a:ext uri="{FF2B5EF4-FFF2-40B4-BE49-F238E27FC236}">
                <a16:creationId xmlns:a16="http://schemas.microsoft.com/office/drawing/2014/main" id="{26C0B77A-21F0-0060-6EBA-F8E53CD9EB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37" name="Text Box 48">
            <a:extLst>
              <a:ext uri="{FF2B5EF4-FFF2-40B4-BE49-F238E27FC236}">
                <a16:creationId xmlns:a16="http://schemas.microsoft.com/office/drawing/2014/main" id="{C3BA35D4-8DDC-4EC9-7377-123C27D1B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38" name="Line 49">
            <a:extLst>
              <a:ext uri="{FF2B5EF4-FFF2-40B4-BE49-F238E27FC236}">
                <a16:creationId xmlns:a16="http://schemas.microsoft.com/office/drawing/2014/main" id="{89F4510E-38A0-BF2A-A22B-B35704AD2D67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5" y="2228850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9" name="Line 50">
            <a:extLst>
              <a:ext uri="{FF2B5EF4-FFF2-40B4-BE49-F238E27FC236}">
                <a16:creationId xmlns:a16="http://schemas.microsoft.com/office/drawing/2014/main" id="{DC76010B-53AF-8C82-DC2A-DF6BBD7AABF0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26892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1" name="Text Box 52">
            <a:extLst>
              <a:ext uri="{FF2B5EF4-FFF2-40B4-BE49-F238E27FC236}">
                <a16:creationId xmlns:a16="http://schemas.microsoft.com/office/drawing/2014/main" id="{CE5139FF-5735-D545-4003-CACB65D2E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652588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reg1</a:t>
            </a:r>
          </a:p>
        </p:txBody>
      </p:sp>
      <p:sp>
        <p:nvSpPr>
          <p:cNvPr id="4142" name="Text Box 53">
            <a:extLst>
              <a:ext uri="{FF2B5EF4-FFF2-40B4-BE49-F238E27FC236}">
                <a16:creationId xmlns:a16="http://schemas.microsoft.com/office/drawing/2014/main" id="{13B045C9-C110-F016-5CF2-82ED2B816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112963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reg2</a:t>
            </a:r>
          </a:p>
        </p:txBody>
      </p:sp>
      <p:sp>
        <p:nvSpPr>
          <p:cNvPr id="4143" name="Text Box 54">
            <a:extLst>
              <a:ext uri="{FF2B5EF4-FFF2-40B4-BE49-F238E27FC236}">
                <a16:creationId xmlns:a16="http://schemas.microsoft.com/office/drawing/2014/main" id="{49921FC2-5803-5BB2-C8B2-87ECCD152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573338"/>
            <a:ext cx="40481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regw</a:t>
            </a:r>
          </a:p>
        </p:txBody>
      </p:sp>
      <p:sp>
        <p:nvSpPr>
          <p:cNvPr id="4144" name="Line 55">
            <a:extLst>
              <a:ext uri="{FF2B5EF4-FFF2-40B4-BE49-F238E27FC236}">
                <a16:creationId xmlns:a16="http://schemas.microsoft.com/office/drawing/2014/main" id="{BCFBA131-F1C6-F6A4-AFB1-7AA64A2FE0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7950" y="21494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5" name="Text Box 56">
            <a:extLst>
              <a:ext uri="{FF2B5EF4-FFF2-40B4-BE49-F238E27FC236}">
                <a16:creationId xmlns:a16="http://schemas.microsoft.com/office/drawing/2014/main" id="{9B61F522-3542-58C4-4DC5-0B1BF6FB7D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20367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46" name="Text Box 57">
            <a:extLst>
              <a:ext uri="{FF2B5EF4-FFF2-40B4-BE49-F238E27FC236}">
                <a16:creationId xmlns:a16="http://schemas.microsoft.com/office/drawing/2014/main" id="{F60089C1-5A05-31BD-DDAF-A683D72166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2074863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IR5-4</a:t>
            </a:r>
          </a:p>
        </p:txBody>
      </p:sp>
      <p:sp>
        <p:nvSpPr>
          <p:cNvPr id="4147" name="Text Box 58">
            <a:extLst>
              <a:ext uri="{FF2B5EF4-FFF2-40B4-BE49-F238E27FC236}">
                <a16:creationId xmlns:a16="http://schemas.microsoft.com/office/drawing/2014/main" id="{49BE3775-B3AE-F982-CEFE-C6C048EF2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289" y="1284359"/>
            <a:ext cx="63817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IR6-7</a:t>
            </a:r>
          </a:p>
        </p:txBody>
      </p:sp>
      <p:sp>
        <p:nvSpPr>
          <p:cNvPr id="4148" name="Line 59">
            <a:extLst>
              <a:ext uri="{FF2B5EF4-FFF2-40B4-BE49-F238E27FC236}">
                <a16:creationId xmlns:a16="http://schemas.microsoft.com/office/drawing/2014/main" id="{5D712C6C-A410-68B0-7CC4-255834F9D294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17287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9" name="Line 60">
            <a:extLst>
              <a:ext uri="{FF2B5EF4-FFF2-40B4-BE49-F238E27FC236}">
                <a16:creationId xmlns:a16="http://schemas.microsoft.com/office/drawing/2014/main" id="{C423EFE5-B914-1568-B526-3E06C7B17E5D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234473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0" name="Line 61">
            <a:extLst>
              <a:ext uri="{FF2B5EF4-FFF2-40B4-BE49-F238E27FC236}">
                <a16:creationId xmlns:a16="http://schemas.microsoft.com/office/drawing/2014/main" id="{F844B636-A8BB-9E97-C5D0-4D5276B02B7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1651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1" name="Text Box 62">
            <a:extLst>
              <a:ext uri="{FF2B5EF4-FFF2-40B4-BE49-F238E27FC236}">
                <a16:creationId xmlns:a16="http://schemas.microsoft.com/office/drawing/2014/main" id="{31AABD23-C896-6B7C-2658-25287E90A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14986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2" name="Line 63">
            <a:extLst>
              <a:ext uri="{FF2B5EF4-FFF2-40B4-BE49-F238E27FC236}">
                <a16:creationId xmlns:a16="http://schemas.microsoft.com/office/drawing/2014/main" id="{28F72ED7-CB9F-53BA-7344-F156FD060F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226536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3" name="Text Box 64">
            <a:extLst>
              <a:ext uri="{FF2B5EF4-FFF2-40B4-BE49-F238E27FC236}">
                <a16:creationId xmlns:a16="http://schemas.microsoft.com/office/drawing/2014/main" id="{23A2872A-6752-C284-E6EE-A5EAA2A669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21129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4" name="Rectangle 65">
            <a:extLst>
              <a:ext uri="{FF2B5EF4-FFF2-40B4-BE49-F238E27FC236}">
                <a16:creationId xmlns:a16="http://schemas.microsoft.com/office/drawing/2014/main" id="{62DD74A7-583B-0288-7279-C36E9D5C5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1460500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5" name="Text Box 66">
            <a:extLst>
              <a:ext uri="{FF2B5EF4-FFF2-40B4-BE49-F238E27FC236}">
                <a16:creationId xmlns:a16="http://schemas.microsoft.com/office/drawing/2014/main" id="{82CA9B49-F4DF-EE20-9AF2-E3ABDF51A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1240" y="1612900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156" name="Rectangle 67">
            <a:extLst>
              <a:ext uri="{FF2B5EF4-FFF2-40B4-BE49-F238E27FC236}">
                <a16:creationId xmlns:a16="http://schemas.microsoft.com/office/drawing/2014/main" id="{326150CD-1C9F-D38D-F306-0E58E9238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2112963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7" name="Text Box 68">
            <a:extLst>
              <a:ext uri="{FF2B5EF4-FFF2-40B4-BE49-F238E27FC236}">
                <a16:creationId xmlns:a16="http://schemas.microsoft.com/office/drawing/2014/main" id="{CAC6A846-571F-4EFE-D30B-CDE3BBF95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828" y="2265363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206" name="Text Box 118">
            <a:extLst>
              <a:ext uri="{FF2B5EF4-FFF2-40B4-BE49-F238E27FC236}">
                <a16:creationId xmlns:a16="http://schemas.microsoft.com/office/drawing/2014/main" id="{9504D1D8-4704-3B93-F547-71A46639F9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161290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data1</a:t>
            </a:r>
          </a:p>
        </p:txBody>
      </p:sp>
      <p:sp>
        <p:nvSpPr>
          <p:cNvPr id="4207" name="Text Box 119">
            <a:extLst>
              <a:ext uri="{FF2B5EF4-FFF2-40B4-BE49-F238E27FC236}">
                <a16:creationId xmlns:a16="http://schemas.microsoft.com/office/drawing/2014/main" id="{F41F217C-8F33-6990-6E43-95D426CC85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22885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data2</a:t>
            </a:r>
          </a:p>
        </p:txBody>
      </p:sp>
      <p:sp>
        <p:nvSpPr>
          <p:cNvPr id="4208" name="Text Box 120">
            <a:extLst>
              <a:ext uri="{FF2B5EF4-FFF2-40B4-BE49-F238E27FC236}">
                <a16:creationId xmlns:a16="http://schemas.microsoft.com/office/drawing/2014/main" id="{62050A12-9178-BED5-2DB3-5AA6808D0A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573338"/>
            <a:ext cx="457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dataw</a:t>
            </a:r>
          </a:p>
        </p:txBody>
      </p:sp>
      <p:sp>
        <p:nvSpPr>
          <p:cNvPr id="4209" name="Line 121">
            <a:extLst>
              <a:ext uri="{FF2B5EF4-FFF2-40B4-BE49-F238E27FC236}">
                <a16:creationId xmlns:a16="http://schemas.microsoft.com/office/drawing/2014/main" id="{8639A60D-91F6-B523-039C-1C7995A0A8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70538" y="268922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" name="Line 122">
            <a:extLst>
              <a:ext uri="{FF2B5EF4-FFF2-40B4-BE49-F238E27FC236}">
                <a16:creationId xmlns:a16="http://schemas.microsoft.com/office/drawing/2014/main" id="{615AE6FB-C6AA-FB9A-1A44-7914902B6CC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84838" y="26114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1" name="Text Box 123">
            <a:extLst>
              <a:ext uri="{FF2B5EF4-FFF2-40B4-BE49-F238E27FC236}">
                <a16:creationId xmlns:a16="http://schemas.microsoft.com/office/drawing/2014/main" id="{AD1AEDA2-9F15-B855-CDB0-ECD90CA8EC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538" y="24590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16" name="Line 128">
            <a:extLst>
              <a:ext uri="{FF2B5EF4-FFF2-40B4-BE49-F238E27FC236}">
                <a16:creationId xmlns:a16="http://schemas.microsoft.com/office/drawing/2014/main" id="{84010ACF-B88E-83CC-24A9-ECDB47AFB6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5" name="Line 163">
            <a:extLst>
              <a:ext uri="{FF2B5EF4-FFF2-40B4-BE49-F238E27FC236}">
                <a16:creationId xmlns:a16="http://schemas.microsoft.com/office/drawing/2014/main" id="{6F92F610-5B92-CF8E-17D4-E524725A3D29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134620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6" name="Text Box 164">
            <a:extLst>
              <a:ext uri="{FF2B5EF4-FFF2-40B4-BE49-F238E27FC236}">
                <a16:creationId xmlns:a16="http://schemas.microsoft.com/office/drawing/2014/main" id="{C5F0C83C-966C-C05A-DED1-06A26432EE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162050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4248" name="Text Box 167">
            <a:extLst>
              <a:ext uri="{FF2B5EF4-FFF2-40B4-BE49-F238E27FC236}">
                <a16:creationId xmlns:a16="http://schemas.microsoft.com/office/drawing/2014/main" id="{2C9E65AE-18F3-36E1-9339-66258E4E31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2074863"/>
            <a:ext cx="3540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RF</a:t>
            </a:r>
          </a:p>
        </p:txBody>
      </p:sp>
      <p:sp>
        <p:nvSpPr>
          <p:cNvPr id="4249" name="Line 168">
            <a:extLst>
              <a:ext uri="{FF2B5EF4-FFF2-40B4-BE49-F238E27FC236}">
                <a16:creationId xmlns:a16="http://schemas.microsoft.com/office/drawing/2014/main" id="{EDC18FE3-4B49-8ADF-0696-3AF59D1319A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4588" y="14224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0" name="Text Box 169">
            <a:extLst>
              <a:ext uri="{FF2B5EF4-FFF2-40B4-BE49-F238E27FC236}">
                <a16:creationId xmlns:a16="http://schemas.microsoft.com/office/drawing/2014/main" id="{C700A710-6214-25F4-D448-53FF66AD57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238" y="1230313"/>
            <a:ext cx="5556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RFWrite</a:t>
            </a:r>
          </a:p>
        </p:txBody>
      </p:sp>
      <p:sp>
        <p:nvSpPr>
          <p:cNvPr id="4261" name="Line 180">
            <a:extLst>
              <a:ext uri="{FF2B5EF4-FFF2-40B4-BE49-F238E27FC236}">
                <a16:creationId xmlns:a16="http://schemas.microsoft.com/office/drawing/2014/main" id="{922FE2B2-014B-AA5C-A4B1-1D09F6213A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638" y="3113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2" name="Text Box 181">
            <a:extLst>
              <a:ext uri="{FF2B5EF4-FFF2-40B4-BE49-F238E27FC236}">
                <a16:creationId xmlns:a16="http://schemas.microsoft.com/office/drawing/2014/main" id="{86CD259B-6B57-5D54-D94C-1C931BFC42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227388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4266" name="Line 185">
            <a:extLst>
              <a:ext uri="{FF2B5EF4-FFF2-40B4-BE49-F238E27FC236}">
                <a16:creationId xmlns:a16="http://schemas.microsoft.com/office/drawing/2014/main" id="{31E96FA6-68BE-15AA-855D-4D7E79053E43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2767013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7" name="Line 73">
            <a:extLst>
              <a:ext uri="{FF2B5EF4-FFF2-40B4-BE49-F238E27FC236}">
                <a16:creationId xmlns:a16="http://schemas.microsoft.com/office/drawing/2014/main" id="{340EB722-DC93-65EC-A45E-FDCF152544C0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7563" y="12588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8" name="Text Box 74">
            <a:extLst>
              <a:ext uri="{FF2B5EF4-FFF2-40B4-BE49-F238E27FC236}">
                <a16:creationId xmlns:a16="http://schemas.microsoft.com/office/drawing/2014/main" id="{BD02FAB1-9E44-9C10-1DF0-CF1CDE3E7B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909" y="1066800"/>
            <a:ext cx="453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>
                <a:latin typeface="Arial" panose="020B0604020202020204" pitchFamily="34" charset="0"/>
              </a:rPr>
              <a:t>ABLD</a:t>
            </a:r>
          </a:p>
        </p:txBody>
      </p:sp>
      <p:sp>
        <p:nvSpPr>
          <p:cNvPr id="4289" name="Line 73">
            <a:extLst>
              <a:ext uri="{FF2B5EF4-FFF2-40B4-BE49-F238E27FC236}">
                <a16:creationId xmlns:a16="http://schemas.microsoft.com/office/drawing/2014/main" id="{C318CBC1-40ED-9D4C-8D0E-F0C9BE223B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00738" y="1989138"/>
            <a:ext cx="4762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AutoShape 15">
            <a:extLst>
              <a:ext uri="{FF2B5EF4-FFF2-40B4-BE49-F238E27FC236}">
                <a16:creationId xmlns:a16="http://schemas.microsoft.com/office/drawing/2014/main" id="{2C1EA121-53ED-3BF8-B6F2-DC7BD175DA3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68350" y="2450307"/>
            <a:ext cx="922338" cy="29606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Line 16">
            <a:extLst>
              <a:ext uri="{FF2B5EF4-FFF2-40B4-BE49-F238E27FC236}">
                <a16:creationId xmlns:a16="http://schemas.microsoft.com/office/drawing/2014/main" id="{48A914B2-C719-E511-37F3-38A978D57D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238" y="2687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17">
            <a:extLst>
              <a:ext uri="{FF2B5EF4-FFF2-40B4-BE49-F238E27FC236}">
                <a16:creationId xmlns:a16="http://schemas.microsoft.com/office/drawing/2014/main" id="{07E4148E-8789-0188-C679-AA3F50860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535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6FF2B5-9B0E-7DB1-63B5-60C189717568}"/>
              </a:ext>
            </a:extLst>
          </p:cNvPr>
          <p:cNvSpPr txBox="1"/>
          <p:nvPr/>
        </p:nvSpPr>
        <p:spPr>
          <a:xfrm>
            <a:off x="2604449" y="5018088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CYCLE 4: R1 OR Imm5; update flags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ALUout = A OR ZE(IR7,3); update flags</a:t>
            </a:r>
          </a:p>
        </p:txBody>
      </p:sp>
      <p:sp>
        <p:nvSpPr>
          <p:cNvPr id="9" name="Freeform 125">
            <a:extLst>
              <a:ext uri="{FF2B5EF4-FFF2-40B4-BE49-F238E27FC236}">
                <a16:creationId xmlns:a16="http://schemas.microsoft.com/office/drawing/2014/main" id="{35D00BB7-85A5-B5DB-FACE-0F44940023E9}"/>
              </a:ext>
            </a:extLst>
          </p:cNvPr>
          <p:cNvSpPr>
            <a:spLocks/>
          </p:cNvSpPr>
          <p:nvPr/>
        </p:nvSpPr>
        <p:spPr bwMode="auto">
          <a:xfrm>
            <a:off x="7415213" y="1231900"/>
            <a:ext cx="766762" cy="1881188"/>
          </a:xfrm>
          <a:custGeom>
            <a:avLst/>
            <a:gdLst>
              <a:gd name="T0" fmla="*/ 0 w 483"/>
              <a:gd name="T1" fmla="*/ 0 h 1185"/>
              <a:gd name="T2" fmla="*/ 0 w 483"/>
              <a:gd name="T3" fmla="*/ 2147483646 h 1185"/>
              <a:gd name="T4" fmla="*/ 2147483646 w 483"/>
              <a:gd name="T5" fmla="*/ 2147483646 h 1185"/>
              <a:gd name="T6" fmla="*/ 0 w 483"/>
              <a:gd name="T7" fmla="*/ 2147483646 h 1185"/>
              <a:gd name="T8" fmla="*/ 0 w 483"/>
              <a:gd name="T9" fmla="*/ 2147483646 h 1185"/>
              <a:gd name="T10" fmla="*/ 2147483646 w 483"/>
              <a:gd name="T11" fmla="*/ 2147483646 h 1185"/>
              <a:gd name="T12" fmla="*/ 2147483646 w 483"/>
              <a:gd name="T13" fmla="*/ 2147483646 h 1185"/>
              <a:gd name="T14" fmla="*/ 0 w 483"/>
              <a:gd name="T15" fmla="*/ 0 h 11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3"/>
              <a:gd name="T25" fmla="*/ 0 h 1185"/>
              <a:gd name="T26" fmla="*/ 483 w 483"/>
              <a:gd name="T27" fmla="*/ 1185 h 11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3" h="1185">
                <a:moveTo>
                  <a:pt x="0" y="0"/>
                </a:moveTo>
                <a:lnTo>
                  <a:pt x="0" y="411"/>
                </a:lnTo>
                <a:lnTo>
                  <a:pt x="217" y="581"/>
                </a:lnTo>
                <a:lnTo>
                  <a:pt x="0" y="774"/>
                </a:lnTo>
                <a:lnTo>
                  <a:pt x="0" y="1185"/>
                </a:lnTo>
                <a:lnTo>
                  <a:pt x="483" y="847"/>
                </a:lnTo>
                <a:lnTo>
                  <a:pt x="483" y="29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38">
            <a:extLst>
              <a:ext uri="{FF2B5EF4-FFF2-40B4-BE49-F238E27FC236}">
                <a16:creationId xmlns:a16="http://schemas.microsoft.com/office/drawing/2014/main" id="{E1DFC04A-D2A2-72B6-422E-FA2462527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163" y="1844675"/>
            <a:ext cx="192087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2" name="Line 139">
            <a:extLst>
              <a:ext uri="{FF2B5EF4-FFF2-40B4-BE49-F238E27FC236}">
                <a16:creationId xmlns:a16="http://schemas.microsoft.com/office/drawing/2014/main" id="{A6CA72DE-64DF-8AA8-F6E8-40894E00BD04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57">
            <a:extLst>
              <a:ext uri="{FF2B5EF4-FFF2-40B4-BE49-F238E27FC236}">
                <a16:creationId xmlns:a16="http://schemas.microsoft.com/office/drawing/2014/main" id="{F64EECCB-AA60-AAE6-676D-34EC338EB329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0038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58">
            <a:extLst>
              <a:ext uri="{FF2B5EF4-FFF2-40B4-BE49-F238E27FC236}">
                <a16:creationId xmlns:a16="http://schemas.microsoft.com/office/drawing/2014/main" id="{D427FA4B-725A-E418-2F5C-D8727190AA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4925" y="1154113"/>
            <a:ext cx="4968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ALUop</a:t>
            </a:r>
          </a:p>
        </p:txBody>
      </p:sp>
      <p:sp>
        <p:nvSpPr>
          <p:cNvPr id="15" name="Line 159">
            <a:extLst>
              <a:ext uri="{FF2B5EF4-FFF2-40B4-BE49-F238E27FC236}">
                <a16:creationId xmlns:a16="http://schemas.microsoft.com/office/drawing/2014/main" id="{A21E8916-7A3A-BA41-5B43-2C7166D5D7CE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874000" y="13081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60">
            <a:extLst>
              <a:ext uri="{FF2B5EF4-FFF2-40B4-BE49-F238E27FC236}">
                <a16:creationId xmlns:a16="http://schemas.microsoft.com/office/drawing/2014/main" id="{0DA0383F-A65F-DDF3-69C1-2744982407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130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" name="Text Box 166">
            <a:extLst>
              <a:ext uri="{FF2B5EF4-FFF2-40B4-BE49-F238E27FC236}">
                <a16:creationId xmlns:a16="http://schemas.microsoft.com/office/drawing/2014/main" id="{124DD162-A28A-E2CC-074D-ABBC7603F258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8335963" y="1882775"/>
            <a:ext cx="306387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ALUout</a:t>
            </a:r>
          </a:p>
        </p:txBody>
      </p:sp>
      <p:sp>
        <p:nvSpPr>
          <p:cNvPr id="18" name="Rectangle 170">
            <a:extLst>
              <a:ext uri="{FF2B5EF4-FFF2-40B4-BE49-F238E27FC236}">
                <a16:creationId xmlns:a16="http://schemas.microsoft.com/office/drawing/2014/main" id="{FD575450-A8F9-FEE2-05B1-CB0602A833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3111500"/>
            <a:ext cx="192088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9" name="Rectangle 171">
            <a:extLst>
              <a:ext uri="{FF2B5EF4-FFF2-40B4-BE49-F238E27FC236}">
                <a16:creationId xmlns:a16="http://schemas.microsoft.com/office/drawing/2014/main" id="{BF6D92AC-B792-E158-1FD7-C413BD19C5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3688" y="3111500"/>
            <a:ext cx="192087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20" name="Text Box 172">
            <a:extLst>
              <a:ext uri="{FF2B5EF4-FFF2-40B4-BE49-F238E27FC236}">
                <a16:creationId xmlns:a16="http://schemas.microsoft.com/office/drawing/2014/main" id="{8521D241-1DA2-C40A-66CA-467C819FBE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3111500"/>
            <a:ext cx="2571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1" name="Text Box 173">
            <a:extLst>
              <a:ext uri="{FF2B5EF4-FFF2-40B4-BE49-F238E27FC236}">
                <a16:creationId xmlns:a16="http://schemas.microsoft.com/office/drawing/2014/main" id="{081A91D2-4E22-8C7B-B504-9C65EADD4C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3111500"/>
            <a:ext cx="2460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</a:t>
            </a:r>
          </a:p>
        </p:txBody>
      </p:sp>
      <p:sp>
        <p:nvSpPr>
          <p:cNvPr id="22" name="Line 174">
            <a:extLst>
              <a:ext uri="{FF2B5EF4-FFF2-40B4-BE49-F238E27FC236}">
                <a16:creationId xmlns:a16="http://schemas.microsoft.com/office/drawing/2014/main" id="{C61B9CCC-D742-B634-554F-A3493E15AE0B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2843213"/>
            <a:ext cx="0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75">
            <a:extLst>
              <a:ext uri="{FF2B5EF4-FFF2-40B4-BE49-F238E27FC236}">
                <a16:creationId xmlns:a16="http://schemas.microsoft.com/office/drawing/2014/main" id="{34BED549-2A37-B364-4B93-77841723ACB8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2728913"/>
            <a:ext cx="0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76">
            <a:extLst>
              <a:ext uri="{FF2B5EF4-FFF2-40B4-BE49-F238E27FC236}">
                <a16:creationId xmlns:a16="http://schemas.microsoft.com/office/drawing/2014/main" id="{9DAF54A2-271F-F5DF-062B-C995CFE002DE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1413" y="32273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78">
            <a:extLst>
              <a:ext uri="{FF2B5EF4-FFF2-40B4-BE49-F238E27FC236}">
                <a16:creationId xmlns:a16="http://schemas.microsoft.com/office/drawing/2014/main" id="{EAFE4ED1-278C-BFAA-EE5A-4D1750143383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5900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79">
            <a:extLst>
              <a:ext uri="{FF2B5EF4-FFF2-40B4-BE49-F238E27FC236}">
                <a16:creationId xmlns:a16="http://schemas.microsoft.com/office/drawing/2014/main" id="{598D1C64-551B-09CB-C702-DD0FE4EAA8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203">
            <a:extLst>
              <a:ext uri="{FF2B5EF4-FFF2-40B4-BE49-F238E27FC236}">
                <a16:creationId xmlns:a16="http://schemas.microsoft.com/office/drawing/2014/main" id="{8A9EEF2B-7B93-1CB2-35A8-BDD8F8D46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2036763"/>
            <a:ext cx="4460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ALU</a:t>
            </a:r>
          </a:p>
        </p:txBody>
      </p:sp>
      <p:sp>
        <p:nvSpPr>
          <p:cNvPr id="28" name="Line 73">
            <a:extLst>
              <a:ext uri="{FF2B5EF4-FFF2-40B4-BE49-F238E27FC236}">
                <a16:creationId xmlns:a16="http://schemas.microsoft.com/office/drawing/2014/main" id="{BFCD1AC0-813E-FF1F-BE6B-10572E103B5E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6938" y="16525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177">
            <a:extLst>
              <a:ext uri="{FF2B5EF4-FFF2-40B4-BE49-F238E27FC236}">
                <a16:creationId xmlns:a16="http://schemas.microsoft.com/office/drawing/2014/main" id="{EDFBAD59-5E23-130D-6767-FE3D086A05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3111500"/>
            <a:ext cx="619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FlagWrite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10" name="Line 141">
            <a:extLst>
              <a:ext uri="{FF2B5EF4-FFF2-40B4-BE49-F238E27FC236}">
                <a16:creationId xmlns:a16="http://schemas.microsoft.com/office/drawing/2014/main" id="{78793BCF-4964-51D8-28F6-2144F188B03D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796338" y="303530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50">
            <a:extLst>
              <a:ext uri="{FF2B5EF4-FFF2-40B4-BE49-F238E27FC236}">
                <a16:creationId xmlns:a16="http://schemas.microsoft.com/office/drawing/2014/main" id="{A8C66512-E7DA-C61E-FA15-6585D677CF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4438" y="2112963"/>
            <a:ext cx="0" cy="192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51">
            <a:extLst>
              <a:ext uri="{FF2B5EF4-FFF2-40B4-BE49-F238E27FC236}">
                <a16:creationId xmlns:a16="http://schemas.microsoft.com/office/drawing/2014/main" id="{B6F02A49-6676-EF9B-8DD5-D345E6024E35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4250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152">
            <a:extLst>
              <a:ext uri="{FF2B5EF4-FFF2-40B4-BE49-F238E27FC236}">
                <a16:creationId xmlns:a16="http://schemas.microsoft.com/office/drawing/2014/main" id="{16B0B20D-8DFC-6CA9-9F8D-68B579A1D9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2038" y="30734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7" name="Line 148">
            <a:extLst>
              <a:ext uri="{FF2B5EF4-FFF2-40B4-BE49-F238E27FC236}">
                <a16:creationId xmlns:a16="http://schemas.microsoft.com/office/drawing/2014/main" id="{DE3B78B6-C2C6-9DEB-FD23-2C53EE7CF82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00725" y="2687638"/>
            <a:ext cx="153988" cy="134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49">
            <a:extLst>
              <a:ext uri="{FF2B5EF4-FFF2-40B4-BE49-F238E27FC236}">
                <a16:creationId xmlns:a16="http://schemas.microsoft.com/office/drawing/2014/main" id="{D03BA0FE-ECAE-A797-FF1F-1C583BBD20E5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4713" y="4033838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128">
            <a:extLst>
              <a:ext uri="{FF2B5EF4-FFF2-40B4-BE49-F238E27FC236}">
                <a16:creationId xmlns:a16="http://schemas.microsoft.com/office/drawing/2014/main" id="{68FEC089-A5E1-65A7-46B9-4C327631A03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4814" y="3227388"/>
            <a:ext cx="196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184">
            <a:extLst>
              <a:ext uri="{FF2B5EF4-FFF2-40B4-BE49-F238E27FC236}">
                <a16:creationId xmlns:a16="http://schemas.microsoft.com/office/drawing/2014/main" id="{D04DA067-C341-C906-5F39-46249F2DEF4D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385763"/>
            <a:ext cx="0" cy="2381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9">
            <a:extLst>
              <a:ext uri="{FF2B5EF4-FFF2-40B4-BE49-F238E27FC236}">
                <a16:creationId xmlns:a16="http://schemas.microsoft.com/office/drawing/2014/main" id="{2B76CD81-A892-48E4-1B37-67F6626FABE2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182">
            <a:extLst>
              <a:ext uri="{FF2B5EF4-FFF2-40B4-BE49-F238E27FC236}">
                <a16:creationId xmlns:a16="http://schemas.microsoft.com/office/drawing/2014/main" id="{DB3A4DA4-437B-5235-1D1C-617175E287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58175" y="385763"/>
            <a:ext cx="0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186">
            <a:extLst>
              <a:ext uri="{FF2B5EF4-FFF2-40B4-BE49-F238E27FC236}">
                <a16:creationId xmlns:a16="http://schemas.microsoft.com/office/drawing/2014/main" id="{A559BA74-4B62-5DCA-B107-608C32B462AF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220075" y="6159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187">
            <a:extLst>
              <a:ext uri="{FF2B5EF4-FFF2-40B4-BE49-F238E27FC236}">
                <a16:creationId xmlns:a16="http://schemas.microsoft.com/office/drawing/2014/main" id="{1EDB233E-B136-60EE-CD4B-B53F0028A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5775" y="6540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7" name="Line 183">
            <a:extLst>
              <a:ext uri="{FF2B5EF4-FFF2-40B4-BE49-F238E27FC236}">
                <a16:creationId xmlns:a16="http://schemas.microsoft.com/office/drawing/2014/main" id="{352C3EF9-72DE-19C8-BB70-91CC75D0503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875" y="385763"/>
            <a:ext cx="7988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AutoShape 69">
            <a:extLst>
              <a:ext uri="{FF2B5EF4-FFF2-40B4-BE49-F238E27FC236}">
                <a16:creationId xmlns:a16="http://schemas.microsoft.com/office/drawing/2014/main" id="{EE26D053-6D64-C7FF-E1C5-C09768F1B3EE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243637" y="14430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Text Box 72">
            <a:extLst>
              <a:ext uri="{FF2B5EF4-FFF2-40B4-BE49-F238E27FC236}">
                <a16:creationId xmlns:a16="http://schemas.microsoft.com/office/drawing/2014/main" id="{6D0ABC99-27D5-D11F-5573-994803E01A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0663" y="13096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1" name="Line 73">
            <a:extLst>
              <a:ext uri="{FF2B5EF4-FFF2-40B4-BE49-F238E27FC236}">
                <a16:creationId xmlns:a16="http://schemas.microsoft.com/office/drawing/2014/main" id="{9EE08E81-CF8F-0E99-4665-6C37891909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9075" y="11176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74">
            <a:extLst>
              <a:ext uri="{FF2B5EF4-FFF2-40B4-BE49-F238E27FC236}">
                <a16:creationId xmlns:a16="http://schemas.microsoft.com/office/drawing/2014/main" id="{791FB947-7186-6CFA-492A-D7CBC2E39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2538" y="92551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ALU1</a:t>
            </a:r>
          </a:p>
        </p:txBody>
      </p:sp>
      <p:sp>
        <p:nvSpPr>
          <p:cNvPr id="53" name="Line 75">
            <a:extLst>
              <a:ext uri="{FF2B5EF4-FFF2-40B4-BE49-F238E27FC236}">
                <a16:creationId xmlns:a16="http://schemas.microsoft.com/office/drawing/2014/main" id="{DB3ED829-7253-BF69-9FAF-B11050225900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1730375"/>
            <a:ext cx="461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76">
            <a:extLst>
              <a:ext uri="{FF2B5EF4-FFF2-40B4-BE49-F238E27FC236}">
                <a16:creationId xmlns:a16="http://schemas.microsoft.com/office/drawing/2014/main" id="{D1966359-93FC-6912-C6DD-BB48F45538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3000" y="1690688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 Box 77">
            <a:extLst>
              <a:ext uri="{FF2B5EF4-FFF2-40B4-BE49-F238E27FC236}">
                <a16:creationId xmlns:a16="http://schemas.microsoft.com/office/drawing/2014/main" id="{44812A23-7C90-0831-B969-2D4FDF2DEF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6" name="Line 78">
            <a:extLst>
              <a:ext uri="{FF2B5EF4-FFF2-40B4-BE49-F238E27FC236}">
                <a16:creationId xmlns:a16="http://schemas.microsoft.com/office/drawing/2014/main" id="{96A2CC2B-04DD-7927-DD32-EF5E5EA571EC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3462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79">
            <a:extLst>
              <a:ext uri="{FF2B5EF4-FFF2-40B4-BE49-F238E27FC236}">
                <a16:creationId xmlns:a16="http://schemas.microsoft.com/office/drawing/2014/main" id="{23EFD63F-E221-7B1F-955F-CFCC0FABE03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8225" y="1114424"/>
            <a:ext cx="0" cy="163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80">
            <a:extLst>
              <a:ext uri="{FF2B5EF4-FFF2-40B4-BE49-F238E27FC236}">
                <a16:creationId xmlns:a16="http://schemas.microsoft.com/office/drawing/2014/main" id="{EA9F11A1-D04C-C3BB-5985-370F5CA5F4E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8225" y="1114425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81">
            <a:extLst>
              <a:ext uri="{FF2B5EF4-FFF2-40B4-BE49-F238E27FC236}">
                <a16:creationId xmlns:a16="http://schemas.microsoft.com/office/drawing/2014/main" id="{7805E975-C89A-9D0B-5B08-588A04D74C8A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116013"/>
            <a:ext cx="0" cy="23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196">
            <a:extLst>
              <a:ext uri="{FF2B5EF4-FFF2-40B4-BE49-F238E27FC236}">
                <a16:creationId xmlns:a16="http://schemas.microsoft.com/office/drawing/2014/main" id="{1F0BCD0D-958E-72F0-F4D0-A5F24564F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6144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1" name="Text Box 197">
            <a:extLst>
              <a:ext uri="{FF2B5EF4-FFF2-40B4-BE49-F238E27FC236}">
                <a16:creationId xmlns:a16="http://schemas.microsoft.com/office/drawing/2014/main" id="{2D051989-9D12-8158-667B-73743359B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2684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2" name="Line 70">
            <a:extLst>
              <a:ext uri="{FF2B5EF4-FFF2-40B4-BE49-F238E27FC236}">
                <a16:creationId xmlns:a16="http://schemas.microsoft.com/office/drawing/2014/main" id="{6F067CC0-C67B-5067-6A36-47823DB4355E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6863" y="1539875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71">
            <a:extLst>
              <a:ext uri="{FF2B5EF4-FFF2-40B4-BE49-F238E27FC236}">
                <a16:creationId xmlns:a16="http://schemas.microsoft.com/office/drawing/2014/main" id="{22339691-BA14-CD47-4F3B-9945D905B7A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4963" y="14620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utoShape 38">
            <a:extLst>
              <a:ext uri="{FF2B5EF4-FFF2-40B4-BE49-F238E27FC236}">
                <a16:creationId xmlns:a16="http://schemas.microsoft.com/office/drawing/2014/main" id="{58C47979-4EF4-91CA-09A0-B76AA5FF1CE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668712" y="16716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39">
            <a:extLst>
              <a:ext uri="{FF2B5EF4-FFF2-40B4-BE49-F238E27FC236}">
                <a16:creationId xmlns:a16="http://schemas.microsoft.com/office/drawing/2014/main" id="{09E7C361-13A5-10A4-EB2D-8967190D8D1B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8" y="176847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40">
            <a:extLst>
              <a:ext uri="{FF2B5EF4-FFF2-40B4-BE49-F238E27FC236}">
                <a16:creationId xmlns:a16="http://schemas.microsoft.com/office/drawing/2014/main" id="{74C3E21C-0047-B4F1-5AE0-A9DDD796D0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 Box 41">
            <a:extLst>
              <a:ext uri="{FF2B5EF4-FFF2-40B4-BE49-F238E27FC236}">
                <a16:creationId xmlns:a16="http://schemas.microsoft.com/office/drawing/2014/main" id="{679E0902-1FF5-29F5-2567-BFAEFC0BFF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096" name="Line 42">
            <a:extLst>
              <a:ext uri="{FF2B5EF4-FFF2-40B4-BE49-F238E27FC236}">
                <a16:creationId xmlns:a16="http://schemas.microsoft.com/office/drawing/2014/main" id="{288D16A9-FDD3-3D44-0871-E3281BFE7758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4150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" name="Text Box 43">
            <a:extLst>
              <a:ext uri="{FF2B5EF4-FFF2-40B4-BE49-F238E27FC236}">
                <a16:creationId xmlns:a16="http://schemas.microsoft.com/office/drawing/2014/main" id="{3079A9C4-D69B-A184-F74A-757144E3F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01" name="Line 44">
            <a:extLst>
              <a:ext uri="{FF2B5EF4-FFF2-40B4-BE49-F238E27FC236}">
                <a16:creationId xmlns:a16="http://schemas.microsoft.com/office/drawing/2014/main" id="{4FB933FE-B2B2-3E3E-70CB-FF723E4B3EE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Line 45">
            <a:extLst>
              <a:ext uri="{FF2B5EF4-FFF2-40B4-BE49-F238E27FC236}">
                <a16:creationId xmlns:a16="http://schemas.microsoft.com/office/drawing/2014/main" id="{766AFD53-3EB1-5506-F9FA-C86CAEC35EDA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Line 46">
            <a:extLst>
              <a:ext uri="{FF2B5EF4-FFF2-40B4-BE49-F238E27FC236}">
                <a16:creationId xmlns:a16="http://schemas.microsoft.com/office/drawing/2014/main" id="{C84AC26F-D6BA-6EAD-97F2-536AA3D1D8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95675" y="1728788"/>
            <a:ext cx="153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47">
            <a:extLst>
              <a:ext uri="{FF2B5EF4-FFF2-40B4-BE49-F238E27FC236}">
                <a16:creationId xmlns:a16="http://schemas.microsoft.com/office/drawing/2014/main" id="{F4FF8995-B63E-DE6D-F697-D6C754A2B9F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5863" y="1958975"/>
            <a:ext cx="153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Text Box 48">
            <a:extLst>
              <a:ext uri="{FF2B5EF4-FFF2-40B4-BE49-F238E27FC236}">
                <a16:creationId xmlns:a16="http://schemas.microsoft.com/office/drawing/2014/main" id="{5FDF35F9-630A-8198-5BDC-3AEDA1EDC3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06" name="Line 93">
            <a:extLst>
              <a:ext uri="{FF2B5EF4-FFF2-40B4-BE49-F238E27FC236}">
                <a16:creationId xmlns:a16="http://schemas.microsoft.com/office/drawing/2014/main" id="{7777E5F3-8374-6DE9-1185-109D87F613F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25863" y="18811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94">
            <a:extLst>
              <a:ext uri="{FF2B5EF4-FFF2-40B4-BE49-F238E27FC236}">
                <a16:creationId xmlns:a16="http://schemas.microsoft.com/office/drawing/2014/main" id="{AFD7A243-9143-A29A-50CB-DC8B5D548A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663" y="1728788"/>
            <a:ext cx="203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15" name="Text Box 194">
            <a:extLst>
              <a:ext uri="{FF2B5EF4-FFF2-40B4-BE49-F238E27FC236}">
                <a16:creationId xmlns:a16="http://schemas.microsoft.com/office/drawing/2014/main" id="{4CCE31D3-04A9-4A23-683A-A45128876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16" name="Text Box 195">
            <a:extLst>
              <a:ext uri="{FF2B5EF4-FFF2-40B4-BE49-F238E27FC236}">
                <a16:creationId xmlns:a16="http://schemas.microsoft.com/office/drawing/2014/main" id="{E43D1AA9-D962-CF3F-27EC-3C3772F3D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4605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19" name="Line 51">
            <a:extLst>
              <a:ext uri="{FF2B5EF4-FFF2-40B4-BE49-F238E27FC236}">
                <a16:creationId xmlns:a16="http://schemas.microsoft.com/office/drawing/2014/main" id="{42BC0283-5B4C-495E-AF1C-6B4DFE708A5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1766888"/>
            <a:ext cx="0" cy="922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Line 90">
            <a:extLst>
              <a:ext uri="{FF2B5EF4-FFF2-40B4-BE49-F238E27FC236}">
                <a16:creationId xmlns:a16="http://schemas.microsoft.com/office/drawing/2014/main" id="{98940687-BFEA-8BB8-A8B6-62678224955F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2382837"/>
            <a:ext cx="479424" cy="1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Text Box 92">
            <a:extLst>
              <a:ext uri="{FF2B5EF4-FFF2-40B4-BE49-F238E27FC236}">
                <a16:creationId xmlns:a16="http://schemas.microsoft.com/office/drawing/2014/main" id="{8CF28147-6E99-8127-DD4F-AB79970AB4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1526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7" name="Line 86">
            <a:extLst>
              <a:ext uri="{FF2B5EF4-FFF2-40B4-BE49-F238E27FC236}">
                <a16:creationId xmlns:a16="http://schemas.microsoft.com/office/drawing/2014/main" id="{EB0C81E8-3448-5DF4-69EA-0AE6CC4035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1" name="Text Box 87">
            <a:extLst>
              <a:ext uri="{FF2B5EF4-FFF2-40B4-BE49-F238E27FC236}">
                <a16:creationId xmlns:a16="http://schemas.microsoft.com/office/drawing/2014/main" id="{7F952BCC-70C5-5750-7F95-FA1512F18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33" name="AutoShape 84">
            <a:extLst>
              <a:ext uri="{FF2B5EF4-FFF2-40B4-BE49-F238E27FC236}">
                <a16:creationId xmlns:a16="http://schemas.microsoft.com/office/drawing/2014/main" id="{89A1DA7E-75BA-93F4-BB05-3D56B8D65AA8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782469" y="2863056"/>
            <a:ext cx="1727200" cy="306388"/>
          </a:xfrm>
          <a:custGeom>
            <a:avLst/>
            <a:gdLst>
              <a:gd name="T0" fmla="*/ 2147483646 w 21600"/>
              <a:gd name="T1" fmla="*/ 437215676 h 21600"/>
              <a:gd name="T2" fmla="*/ 2147483646 w 21600"/>
              <a:gd name="T3" fmla="*/ 874431352 h 21600"/>
              <a:gd name="T4" fmla="*/ 2147483646 w 21600"/>
              <a:gd name="T5" fmla="*/ 43721567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4" name="Line 85">
            <a:extLst>
              <a:ext uri="{FF2B5EF4-FFF2-40B4-BE49-F238E27FC236}">
                <a16:creationId xmlns:a16="http://schemas.microsoft.com/office/drawing/2014/main" id="{FA92ABDE-B955-7747-20F4-9C17D659D31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85025" y="2806700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5" name="Line 86">
            <a:extLst>
              <a:ext uri="{FF2B5EF4-FFF2-40B4-BE49-F238E27FC236}">
                <a16:creationId xmlns:a16="http://schemas.microsoft.com/office/drawing/2014/main" id="{7CDC4CFA-C67F-F790-DA13-2C51C283E05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6" name="Text Box 87">
            <a:extLst>
              <a:ext uri="{FF2B5EF4-FFF2-40B4-BE49-F238E27FC236}">
                <a16:creationId xmlns:a16="http://schemas.microsoft.com/office/drawing/2014/main" id="{BA3C4794-6705-5234-0838-CEE7F9789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40" name="Line 88">
            <a:extLst>
              <a:ext uri="{FF2B5EF4-FFF2-40B4-BE49-F238E27FC236}">
                <a16:creationId xmlns:a16="http://schemas.microsoft.com/office/drawing/2014/main" id="{89BB42FF-7029-0FDD-85C6-25F305C67F8B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7175" y="207645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8" name="Line 126">
            <a:extLst>
              <a:ext uri="{FF2B5EF4-FFF2-40B4-BE49-F238E27FC236}">
                <a16:creationId xmlns:a16="http://schemas.microsoft.com/office/drawing/2014/main" id="{BD48D765-9191-D137-413D-ABFB8DD3F2BD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9263" y="2881313"/>
            <a:ext cx="385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9" name="Line 127">
            <a:extLst>
              <a:ext uri="{FF2B5EF4-FFF2-40B4-BE49-F238E27FC236}">
                <a16:creationId xmlns:a16="http://schemas.microsoft.com/office/drawing/2014/main" id="{0F8DF2D8-E88C-6526-5E52-5A2CD71F2E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83438" y="2806700"/>
            <a:ext cx="1587" cy="74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0" name="Text Box 198">
            <a:extLst>
              <a:ext uri="{FF2B5EF4-FFF2-40B4-BE49-F238E27FC236}">
                <a16:creationId xmlns:a16="http://schemas.microsoft.com/office/drawing/2014/main" id="{AA9450F5-E302-A143-06F5-6DB3629080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8557" y="2303463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00</a:t>
            </a:r>
          </a:p>
        </p:txBody>
      </p:sp>
      <p:sp>
        <p:nvSpPr>
          <p:cNvPr id="4161" name="Text Box 199">
            <a:extLst>
              <a:ext uri="{FF2B5EF4-FFF2-40B4-BE49-F238E27FC236}">
                <a16:creationId xmlns:a16="http://schemas.microsoft.com/office/drawing/2014/main" id="{2D1D79D2-A6FD-1A09-D01D-76C259A26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847" y="2613025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01</a:t>
            </a:r>
          </a:p>
        </p:txBody>
      </p:sp>
      <p:sp>
        <p:nvSpPr>
          <p:cNvPr id="4162" name="Line 96">
            <a:extLst>
              <a:ext uri="{FF2B5EF4-FFF2-40B4-BE49-F238E27FC236}">
                <a16:creationId xmlns:a16="http://schemas.microsoft.com/office/drawing/2014/main" id="{A061FF5C-42E6-4F5C-A5FE-021AD13DC6BE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2728913"/>
            <a:ext cx="26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3" name="Line 97">
            <a:extLst>
              <a:ext uri="{FF2B5EF4-FFF2-40B4-BE49-F238E27FC236}">
                <a16:creationId xmlns:a16="http://schemas.microsoft.com/office/drawing/2014/main" id="{9AF0F960-C370-0C77-7183-C98926F1DB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61100" y="26511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4" name="Text Box 98">
            <a:extLst>
              <a:ext uri="{FF2B5EF4-FFF2-40B4-BE49-F238E27FC236}">
                <a16:creationId xmlns:a16="http://schemas.microsoft.com/office/drawing/2014/main" id="{3737F9CB-EE01-EC8E-B693-A5BBEECDB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5368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65" name="Line 97">
            <a:extLst>
              <a:ext uri="{FF2B5EF4-FFF2-40B4-BE49-F238E27FC236}">
                <a16:creationId xmlns:a16="http://schemas.microsoft.com/office/drawing/2014/main" id="{94A0D4BB-4FC0-378B-3CB0-0D18BFCCEF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6968" y="23272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7" name="Rectangle 107">
            <a:extLst>
              <a:ext uri="{FF2B5EF4-FFF2-40B4-BE49-F238E27FC236}">
                <a16:creationId xmlns:a16="http://schemas.microsoft.com/office/drawing/2014/main" id="{1B441CFD-3B91-E3E9-6A08-629C4FEF6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088" y="3227388"/>
            <a:ext cx="190500" cy="268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ZE</a:t>
            </a:r>
          </a:p>
        </p:txBody>
      </p:sp>
      <p:sp>
        <p:nvSpPr>
          <p:cNvPr id="4168" name="Line 108">
            <a:extLst>
              <a:ext uri="{FF2B5EF4-FFF2-40B4-BE49-F238E27FC236}">
                <a16:creationId xmlns:a16="http://schemas.microsoft.com/office/drawing/2014/main" id="{9068D923-906C-7F7F-1853-B860C12408F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6175" y="3379788"/>
            <a:ext cx="153670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9" name="Text Box 110">
            <a:extLst>
              <a:ext uri="{FF2B5EF4-FFF2-40B4-BE49-F238E27FC236}">
                <a16:creationId xmlns:a16="http://schemas.microsoft.com/office/drawing/2014/main" id="{67325D4B-1FFC-5DE1-AD5A-7BF4CD6DDD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31877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70" name="Line 111">
            <a:extLst>
              <a:ext uri="{FF2B5EF4-FFF2-40B4-BE49-F238E27FC236}">
                <a16:creationId xmlns:a16="http://schemas.microsoft.com/office/drawing/2014/main" id="{7906EEC9-24FD-2C4B-FD28-C93DBACE8462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379788"/>
            <a:ext cx="99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1" name="Text Box 112">
            <a:extLst>
              <a:ext uri="{FF2B5EF4-FFF2-40B4-BE49-F238E27FC236}">
                <a16:creationId xmlns:a16="http://schemas.microsoft.com/office/drawing/2014/main" id="{5A295CDA-8A2E-4467-169E-E9F1A0B1D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463" y="3197225"/>
            <a:ext cx="438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Imm5</a:t>
            </a:r>
          </a:p>
        </p:txBody>
      </p:sp>
      <p:sp>
        <p:nvSpPr>
          <p:cNvPr id="4172" name="Line 116">
            <a:extLst>
              <a:ext uri="{FF2B5EF4-FFF2-40B4-BE49-F238E27FC236}">
                <a16:creationId xmlns:a16="http://schemas.microsoft.com/office/drawing/2014/main" id="{D96A7451-4F22-CC8D-9D98-45E0C03E182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6425" y="3302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3" name="Text Box 117">
            <a:extLst>
              <a:ext uri="{FF2B5EF4-FFF2-40B4-BE49-F238E27FC236}">
                <a16:creationId xmlns:a16="http://schemas.microsoft.com/office/drawing/2014/main" id="{3FF21CC9-6A7D-89DF-E545-A077C75898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25" y="31877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174" name="Line 105">
            <a:extLst>
              <a:ext uri="{FF2B5EF4-FFF2-40B4-BE49-F238E27FC236}">
                <a16:creationId xmlns:a16="http://schemas.microsoft.com/office/drawing/2014/main" id="{3CCA3966-176C-2DAC-F5CC-2F3F9D2CFC5E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2228850"/>
            <a:ext cx="0" cy="844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5" name="Line 113">
            <a:extLst>
              <a:ext uri="{FF2B5EF4-FFF2-40B4-BE49-F238E27FC236}">
                <a16:creationId xmlns:a16="http://schemas.microsoft.com/office/drawing/2014/main" id="{D5410219-45C2-E1D6-7514-80A3C07CFE9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073400"/>
            <a:ext cx="0" cy="306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8" name="Text Box 199">
            <a:extLst>
              <a:ext uri="{FF2B5EF4-FFF2-40B4-BE49-F238E27FC236}">
                <a16:creationId xmlns:a16="http://schemas.microsoft.com/office/drawing/2014/main" id="{B222D352-7F7A-7C03-ACEE-C8617897B4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3935" y="3243898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4180" name="Text Box 89">
            <a:extLst>
              <a:ext uri="{FF2B5EF4-FFF2-40B4-BE49-F238E27FC236}">
                <a16:creationId xmlns:a16="http://schemas.microsoft.com/office/drawing/2014/main" id="{BDECCA2A-E0D1-E6B6-CF85-95B9201D51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188436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ALU2</a:t>
            </a:r>
          </a:p>
        </p:txBody>
      </p:sp>
    </p:spTree>
    <p:extLst>
      <p:ext uri="{BB962C8B-B14F-4D97-AF65-F5344CB8AC3E}">
        <p14:creationId xmlns:p14="http://schemas.microsoft.com/office/powerpoint/2010/main" val="2177945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34290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accent2"/>
                </a:solidFill>
              </a:rPr>
              <a:t>SUB Ra Rb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Ra = Ra - Rb</a:t>
            </a:r>
          </a:p>
          <a:p>
            <a:pPr eaLnBrk="1" hangingPunct="1"/>
            <a:r>
              <a:rPr lang="en-US" altLang="en-US" sz="2800" dirty="0"/>
              <a:t>set Z, N</a:t>
            </a:r>
          </a:p>
          <a:p>
            <a:pPr eaLnBrk="1" hangingPunct="1"/>
            <a:r>
              <a:rPr lang="en-US" altLang="en-US" sz="2800" dirty="0"/>
              <a:t>PC = PC + 1</a:t>
            </a:r>
          </a:p>
        </p:txBody>
      </p:sp>
      <p:graphicFrame>
        <p:nvGraphicFramePr>
          <p:cNvPr id="16490" name="Group 10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81619264"/>
              </p:ext>
            </p:extLst>
          </p:nvPr>
        </p:nvGraphicFramePr>
        <p:xfrm>
          <a:off x="3886200" y="3429000"/>
          <a:ext cx="4845368" cy="793750"/>
        </p:xfrm>
        <a:graphic>
          <a:graphicData uri="http://schemas.openxmlformats.org/drawingml/2006/table">
            <a:tbl>
              <a:tblPr/>
              <a:tblGrid>
                <a:gridCol w="578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9719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7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6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557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Ra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Ra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Rb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Rb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757" marB="4575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038344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Zero-Extension (Imm5)</a:t>
            </a:r>
          </a:p>
        </p:txBody>
      </p:sp>
      <p:sp>
        <p:nvSpPr>
          <p:cNvPr id="14339" name="Line 5"/>
          <p:cNvSpPr>
            <a:spLocks noChangeShapeType="1"/>
          </p:cNvSpPr>
          <p:nvPr/>
        </p:nvSpPr>
        <p:spPr bwMode="auto">
          <a:xfrm>
            <a:off x="1600200" y="51054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0" name="Line 6"/>
          <p:cNvSpPr>
            <a:spLocks noChangeShapeType="1"/>
          </p:cNvSpPr>
          <p:nvPr/>
        </p:nvSpPr>
        <p:spPr bwMode="auto">
          <a:xfrm>
            <a:off x="1600200" y="48006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Line 7"/>
          <p:cNvSpPr>
            <a:spLocks noChangeShapeType="1"/>
          </p:cNvSpPr>
          <p:nvPr/>
        </p:nvSpPr>
        <p:spPr bwMode="auto">
          <a:xfrm>
            <a:off x="1600200" y="44196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2" name="Line 8"/>
          <p:cNvSpPr>
            <a:spLocks noChangeShapeType="1"/>
          </p:cNvSpPr>
          <p:nvPr/>
        </p:nvSpPr>
        <p:spPr bwMode="auto">
          <a:xfrm>
            <a:off x="1600200" y="41148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3" name="Line 9"/>
          <p:cNvSpPr>
            <a:spLocks noChangeShapeType="1"/>
          </p:cNvSpPr>
          <p:nvPr/>
        </p:nvSpPr>
        <p:spPr bwMode="auto">
          <a:xfrm>
            <a:off x="1600200" y="38100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4" name="Line 10"/>
          <p:cNvSpPr>
            <a:spLocks noChangeShapeType="1"/>
          </p:cNvSpPr>
          <p:nvPr/>
        </p:nvSpPr>
        <p:spPr bwMode="auto">
          <a:xfrm>
            <a:off x="3048000" y="3505200"/>
            <a:ext cx="2209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5" name="Line 11"/>
          <p:cNvSpPr>
            <a:spLocks noChangeShapeType="1"/>
          </p:cNvSpPr>
          <p:nvPr/>
        </p:nvSpPr>
        <p:spPr bwMode="auto">
          <a:xfrm>
            <a:off x="3048000" y="3200400"/>
            <a:ext cx="2209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6" name="Line 12"/>
          <p:cNvSpPr>
            <a:spLocks noChangeShapeType="1"/>
          </p:cNvSpPr>
          <p:nvPr/>
        </p:nvSpPr>
        <p:spPr bwMode="auto">
          <a:xfrm>
            <a:off x="3048000" y="2895600"/>
            <a:ext cx="2209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7" name="Line 13"/>
          <p:cNvSpPr>
            <a:spLocks noChangeShapeType="1"/>
          </p:cNvSpPr>
          <p:nvPr/>
        </p:nvSpPr>
        <p:spPr bwMode="auto">
          <a:xfrm flipV="1">
            <a:off x="3048000" y="2438400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8" name="Text Box 14"/>
          <p:cNvSpPr txBox="1">
            <a:spLocks noChangeArrowheads="1"/>
          </p:cNvSpPr>
          <p:nvPr/>
        </p:nvSpPr>
        <p:spPr bwMode="auto">
          <a:xfrm>
            <a:off x="2879725" y="194151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0</a:t>
            </a:r>
          </a:p>
        </p:txBody>
      </p:sp>
      <p:sp>
        <p:nvSpPr>
          <p:cNvPr id="14349" name="Text Box 15"/>
          <p:cNvSpPr txBox="1">
            <a:spLocks noChangeArrowheads="1"/>
          </p:cNvSpPr>
          <p:nvPr/>
        </p:nvSpPr>
        <p:spPr bwMode="auto">
          <a:xfrm>
            <a:off x="5318125" y="2627313"/>
            <a:ext cx="628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out7</a:t>
            </a:r>
          </a:p>
        </p:txBody>
      </p:sp>
      <p:sp>
        <p:nvSpPr>
          <p:cNvPr id="14350" name="Text Box 16"/>
          <p:cNvSpPr txBox="1">
            <a:spLocks noChangeArrowheads="1"/>
          </p:cNvSpPr>
          <p:nvPr/>
        </p:nvSpPr>
        <p:spPr bwMode="auto">
          <a:xfrm>
            <a:off x="5334000" y="4891088"/>
            <a:ext cx="628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out0</a:t>
            </a:r>
          </a:p>
        </p:txBody>
      </p:sp>
      <p:sp>
        <p:nvSpPr>
          <p:cNvPr id="14351" name="Text Box 17"/>
          <p:cNvSpPr txBox="1">
            <a:spLocks noChangeArrowheads="1"/>
          </p:cNvSpPr>
          <p:nvPr/>
        </p:nvSpPr>
        <p:spPr bwMode="auto">
          <a:xfrm>
            <a:off x="822325" y="4913313"/>
            <a:ext cx="488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in0</a:t>
            </a:r>
          </a:p>
        </p:txBody>
      </p:sp>
      <p:sp>
        <p:nvSpPr>
          <p:cNvPr id="14352" name="Text Box 18"/>
          <p:cNvSpPr txBox="1">
            <a:spLocks noChangeArrowheads="1"/>
          </p:cNvSpPr>
          <p:nvPr/>
        </p:nvSpPr>
        <p:spPr bwMode="auto">
          <a:xfrm>
            <a:off x="806450" y="3505200"/>
            <a:ext cx="488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in5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2B61BC-5A0B-8907-036A-C0BB27886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6647E321-DF18-C1F7-839A-0972A46C6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2381250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83EF3FA0-ABC0-B627-2359-D54689F44E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266950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5062EB4E-DDC7-E6A6-9314-C79BBF1FE1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2701925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4108" name="Text Box 18">
            <a:extLst>
              <a:ext uri="{FF2B5EF4-FFF2-40B4-BE49-F238E27FC236}">
                <a16:creationId xmlns:a16="http://schemas.microsoft.com/office/drawing/2014/main" id="{D62EBBBC-D115-DA0F-FD0B-8161665892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343150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4109" name="Text Box 19">
            <a:extLst>
              <a:ext uri="{FF2B5EF4-FFF2-40B4-BE49-F238E27FC236}">
                <a16:creationId xmlns:a16="http://schemas.microsoft.com/office/drawing/2014/main" id="{207F23DC-4A60-582B-7539-9456C68E9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149600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4110" name="Text Box 20">
            <a:extLst>
              <a:ext uri="{FF2B5EF4-FFF2-40B4-BE49-F238E27FC236}">
                <a16:creationId xmlns:a16="http://schemas.microsoft.com/office/drawing/2014/main" id="{11DBF043-5BCF-363F-93DA-176CFCEB0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3149600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4111" name="Line 21">
            <a:extLst>
              <a:ext uri="{FF2B5EF4-FFF2-40B4-BE49-F238E27FC236}">
                <a16:creationId xmlns:a16="http://schemas.microsoft.com/office/drawing/2014/main" id="{350F14B4-23BE-74C3-3C07-1B6C15688D35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22">
            <a:extLst>
              <a:ext uri="{FF2B5EF4-FFF2-40B4-BE49-F238E27FC236}">
                <a16:creationId xmlns:a16="http://schemas.microsoft.com/office/drawing/2014/main" id="{375BCE69-5AB9-97AB-B66F-DEA4409FE40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23">
            <a:extLst>
              <a:ext uri="{FF2B5EF4-FFF2-40B4-BE49-F238E27FC236}">
                <a16:creationId xmlns:a16="http://schemas.microsoft.com/office/drawing/2014/main" id="{AB11A0F8-AD64-BAB9-C73E-1581B3D4DB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882775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4114" name="Text Box 24">
            <a:extLst>
              <a:ext uri="{FF2B5EF4-FFF2-40B4-BE49-F238E27FC236}">
                <a16:creationId xmlns:a16="http://schemas.microsoft.com/office/drawing/2014/main" id="{08A46F10-1884-647B-CC93-5A2F630D36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1882775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4117" name="Rectangle 27">
            <a:extLst>
              <a:ext uri="{FF2B5EF4-FFF2-40B4-BE49-F238E27FC236}">
                <a16:creationId xmlns:a16="http://schemas.microsoft.com/office/drawing/2014/main" id="{02CCF177-809C-DC33-1948-6E4469D0B3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1612900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18" name="Text Box 28">
            <a:extLst>
              <a:ext uri="{FF2B5EF4-FFF2-40B4-BE49-F238E27FC236}">
                <a16:creationId xmlns:a16="http://schemas.microsoft.com/office/drawing/2014/main" id="{66C6A3AD-0800-4D23-5377-C9E0596E5D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22488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4122" name="Line 33">
            <a:extLst>
              <a:ext uri="{FF2B5EF4-FFF2-40B4-BE49-F238E27FC236}">
                <a16:creationId xmlns:a16="http://schemas.microsoft.com/office/drawing/2014/main" id="{8A8FE6DA-35C8-CBD6-60D2-C2B916E9A5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1500" y="2228850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34">
            <a:extLst>
              <a:ext uri="{FF2B5EF4-FFF2-40B4-BE49-F238E27FC236}">
                <a16:creationId xmlns:a16="http://schemas.microsoft.com/office/drawing/2014/main" id="{1E35223B-C531-07F4-95CD-56BA35A7268A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222885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35">
            <a:extLst>
              <a:ext uri="{FF2B5EF4-FFF2-40B4-BE49-F238E27FC236}">
                <a16:creationId xmlns:a16="http://schemas.microsoft.com/office/drawing/2014/main" id="{385534A9-FA2E-F501-3607-79709A1D37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73400" y="29178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36">
            <a:extLst>
              <a:ext uri="{FF2B5EF4-FFF2-40B4-BE49-F238E27FC236}">
                <a16:creationId xmlns:a16="http://schemas.microsoft.com/office/drawing/2014/main" id="{B87A0765-5B38-756F-BE4F-6D139D550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00" y="27654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6" name="Rectangle 37">
            <a:extLst>
              <a:ext uri="{FF2B5EF4-FFF2-40B4-BE49-F238E27FC236}">
                <a16:creationId xmlns:a16="http://schemas.microsoft.com/office/drawing/2014/main" id="{7F94EBE9-29C5-C5D6-0C9B-B48BB84013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2125" y="1612900"/>
            <a:ext cx="1268413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28" name="Line 39">
            <a:extLst>
              <a:ext uri="{FF2B5EF4-FFF2-40B4-BE49-F238E27FC236}">
                <a16:creationId xmlns:a16="http://schemas.microsoft.com/office/drawing/2014/main" id="{9F060101-E44A-910C-F955-00781098DC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6" y="1760556"/>
            <a:ext cx="230189" cy="79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Line 40">
            <a:extLst>
              <a:ext uri="{FF2B5EF4-FFF2-40B4-BE49-F238E27FC236}">
                <a16:creationId xmlns:a16="http://schemas.microsoft.com/office/drawing/2014/main" id="{24381685-2E61-B598-FFD5-2C8A50FBEB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Text Box 41">
            <a:extLst>
              <a:ext uri="{FF2B5EF4-FFF2-40B4-BE49-F238E27FC236}">
                <a16:creationId xmlns:a16="http://schemas.microsoft.com/office/drawing/2014/main" id="{7B907CB6-F579-ECFE-32FC-7DEB009A0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32" name="Text Box 43">
            <a:extLst>
              <a:ext uri="{FF2B5EF4-FFF2-40B4-BE49-F238E27FC236}">
                <a16:creationId xmlns:a16="http://schemas.microsoft.com/office/drawing/2014/main" id="{A1316C00-77F6-6120-0F1D-BE4D3D9F9C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37" name="Text Box 48">
            <a:extLst>
              <a:ext uri="{FF2B5EF4-FFF2-40B4-BE49-F238E27FC236}">
                <a16:creationId xmlns:a16="http://schemas.microsoft.com/office/drawing/2014/main" id="{6170B287-A222-728F-F4F2-34F2F6B50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38" name="Line 49">
            <a:extLst>
              <a:ext uri="{FF2B5EF4-FFF2-40B4-BE49-F238E27FC236}">
                <a16:creationId xmlns:a16="http://schemas.microsoft.com/office/drawing/2014/main" id="{0EFB5A66-634B-3F1B-62CD-E63DE9ECF5A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5" y="2228850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9" name="Line 50">
            <a:extLst>
              <a:ext uri="{FF2B5EF4-FFF2-40B4-BE49-F238E27FC236}">
                <a16:creationId xmlns:a16="http://schemas.microsoft.com/office/drawing/2014/main" id="{0DD408D1-F84D-8ACA-AD24-198156383296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26892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1" name="Text Box 52">
            <a:extLst>
              <a:ext uri="{FF2B5EF4-FFF2-40B4-BE49-F238E27FC236}">
                <a16:creationId xmlns:a16="http://schemas.microsoft.com/office/drawing/2014/main" id="{802A6809-1666-6A84-6F83-741F96A2EE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652588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reg1</a:t>
            </a:r>
          </a:p>
        </p:txBody>
      </p:sp>
      <p:sp>
        <p:nvSpPr>
          <p:cNvPr id="4142" name="Text Box 53">
            <a:extLst>
              <a:ext uri="{FF2B5EF4-FFF2-40B4-BE49-F238E27FC236}">
                <a16:creationId xmlns:a16="http://schemas.microsoft.com/office/drawing/2014/main" id="{1D96B5B1-37BE-D2D9-EA75-91146820B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112963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reg2</a:t>
            </a:r>
          </a:p>
        </p:txBody>
      </p:sp>
      <p:sp>
        <p:nvSpPr>
          <p:cNvPr id="4143" name="Text Box 54">
            <a:extLst>
              <a:ext uri="{FF2B5EF4-FFF2-40B4-BE49-F238E27FC236}">
                <a16:creationId xmlns:a16="http://schemas.microsoft.com/office/drawing/2014/main" id="{932DE243-009C-27E2-21E0-0A4918140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573338"/>
            <a:ext cx="40481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regw</a:t>
            </a:r>
          </a:p>
        </p:txBody>
      </p:sp>
      <p:sp>
        <p:nvSpPr>
          <p:cNvPr id="4144" name="Line 55">
            <a:extLst>
              <a:ext uri="{FF2B5EF4-FFF2-40B4-BE49-F238E27FC236}">
                <a16:creationId xmlns:a16="http://schemas.microsoft.com/office/drawing/2014/main" id="{DDDF7E9B-4C20-B746-9D3B-158FF8ADF98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7950" y="21494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5" name="Text Box 56">
            <a:extLst>
              <a:ext uri="{FF2B5EF4-FFF2-40B4-BE49-F238E27FC236}">
                <a16:creationId xmlns:a16="http://schemas.microsoft.com/office/drawing/2014/main" id="{27D29DB7-B449-59E5-F0CD-DC112701E5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20367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46" name="Text Box 57">
            <a:extLst>
              <a:ext uri="{FF2B5EF4-FFF2-40B4-BE49-F238E27FC236}">
                <a16:creationId xmlns:a16="http://schemas.microsoft.com/office/drawing/2014/main" id="{DD5FD1EC-40C5-7109-022C-0789A2A2D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2074863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IR5-4</a:t>
            </a:r>
          </a:p>
        </p:txBody>
      </p:sp>
      <p:sp>
        <p:nvSpPr>
          <p:cNvPr id="4147" name="Text Box 58">
            <a:extLst>
              <a:ext uri="{FF2B5EF4-FFF2-40B4-BE49-F238E27FC236}">
                <a16:creationId xmlns:a16="http://schemas.microsoft.com/office/drawing/2014/main" id="{5C220CD9-AA52-2F4E-04C5-164A39DAA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289" y="1284359"/>
            <a:ext cx="63817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IR6-7</a:t>
            </a:r>
          </a:p>
        </p:txBody>
      </p:sp>
      <p:sp>
        <p:nvSpPr>
          <p:cNvPr id="4148" name="Line 59">
            <a:extLst>
              <a:ext uri="{FF2B5EF4-FFF2-40B4-BE49-F238E27FC236}">
                <a16:creationId xmlns:a16="http://schemas.microsoft.com/office/drawing/2014/main" id="{B78491F8-3093-443A-6729-222E4110B227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17287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9" name="Line 60">
            <a:extLst>
              <a:ext uri="{FF2B5EF4-FFF2-40B4-BE49-F238E27FC236}">
                <a16:creationId xmlns:a16="http://schemas.microsoft.com/office/drawing/2014/main" id="{F379BCC9-BD83-3A84-B830-51CA0075A659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234473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0" name="Line 61">
            <a:extLst>
              <a:ext uri="{FF2B5EF4-FFF2-40B4-BE49-F238E27FC236}">
                <a16:creationId xmlns:a16="http://schemas.microsoft.com/office/drawing/2014/main" id="{23BA46DA-7DB8-55BC-D69D-713DB80AAA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1651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1" name="Text Box 62">
            <a:extLst>
              <a:ext uri="{FF2B5EF4-FFF2-40B4-BE49-F238E27FC236}">
                <a16:creationId xmlns:a16="http://schemas.microsoft.com/office/drawing/2014/main" id="{D3572941-F255-399F-D740-E22252F549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14986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2" name="Line 63">
            <a:extLst>
              <a:ext uri="{FF2B5EF4-FFF2-40B4-BE49-F238E27FC236}">
                <a16:creationId xmlns:a16="http://schemas.microsoft.com/office/drawing/2014/main" id="{7D17C3FF-E294-ECEC-FA24-56B9BE3203D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226536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3" name="Text Box 64">
            <a:extLst>
              <a:ext uri="{FF2B5EF4-FFF2-40B4-BE49-F238E27FC236}">
                <a16:creationId xmlns:a16="http://schemas.microsoft.com/office/drawing/2014/main" id="{CD148DD7-CBC6-95FE-8BCD-320BDFA95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21129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4" name="Rectangle 65">
            <a:extLst>
              <a:ext uri="{FF2B5EF4-FFF2-40B4-BE49-F238E27FC236}">
                <a16:creationId xmlns:a16="http://schemas.microsoft.com/office/drawing/2014/main" id="{5E9B37A1-1C4F-EB09-193B-77F381FED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1460500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5" name="Text Box 66">
            <a:extLst>
              <a:ext uri="{FF2B5EF4-FFF2-40B4-BE49-F238E27FC236}">
                <a16:creationId xmlns:a16="http://schemas.microsoft.com/office/drawing/2014/main" id="{CF505223-DAF6-0B0D-AF90-C8F955521F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1240" y="1612900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156" name="Rectangle 67">
            <a:extLst>
              <a:ext uri="{FF2B5EF4-FFF2-40B4-BE49-F238E27FC236}">
                <a16:creationId xmlns:a16="http://schemas.microsoft.com/office/drawing/2014/main" id="{7EA986F0-5577-93B1-48DD-4BB7339B8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2112963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7" name="Text Box 68">
            <a:extLst>
              <a:ext uri="{FF2B5EF4-FFF2-40B4-BE49-F238E27FC236}">
                <a16:creationId xmlns:a16="http://schemas.microsoft.com/office/drawing/2014/main" id="{21CF7354-448A-1EBD-EE31-BE03E50B5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828" y="2265363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206" name="Text Box 118">
            <a:extLst>
              <a:ext uri="{FF2B5EF4-FFF2-40B4-BE49-F238E27FC236}">
                <a16:creationId xmlns:a16="http://schemas.microsoft.com/office/drawing/2014/main" id="{160F5EDC-13E0-A8A3-2AAC-5C6F19DE5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161290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data1</a:t>
            </a:r>
          </a:p>
        </p:txBody>
      </p:sp>
      <p:sp>
        <p:nvSpPr>
          <p:cNvPr id="4207" name="Text Box 119">
            <a:extLst>
              <a:ext uri="{FF2B5EF4-FFF2-40B4-BE49-F238E27FC236}">
                <a16:creationId xmlns:a16="http://schemas.microsoft.com/office/drawing/2014/main" id="{CCDAA894-486B-E277-DF62-698261E3AC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22885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data2</a:t>
            </a:r>
          </a:p>
        </p:txBody>
      </p:sp>
      <p:sp>
        <p:nvSpPr>
          <p:cNvPr id="4208" name="Text Box 120">
            <a:extLst>
              <a:ext uri="{FF2B5EF4-FFF2-40B4-BE49-F238E27FC236}">
                <a16:creationId xmlns:a16="http://schemas.microsoft.com/office/drawing/2014/main" id="{4A1E3262-64C9-D3F5-4FE9-8E91613A8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573338"/>
            <a:ext cx="457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dataw</a:t>
            </a:r>
          </a:p>
        </p:txBody>
      </p:sp>
      <p:sp>
        <p:nvSpPr>
          <p:cNvPr id="4209" name="Line 121">
            <a:extLst>
              <a:ext uri="{FF2B5EF4-FFF2-40B4-BE49-F238E27FC236}">
                <a16:creationId xmlns:a16="http://schemas.microsoft.com/office/drawing/2014/main" id="{A2CCD94E-7D0B-57EA-B51E-26C3F0CA48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70538" y="268922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" name="Line 122">
            <a:extLst>
              <a:ext uri="{FF2B5EF4-FFF2-40B4-BE49-F238E27FC236}">
                <a16:creationId xmlns:a16="http://schemas.microsoft.com/office/drawing/2014/main" id="{FA126B82-7F3E-2221-917B-6AA6BE889C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84838" y="26114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1" name="Text Box 123">
            <a:extLst>
              <a:ext uri="{FF2B5EF4-FFF2-40B4-BE49-F238E27FC236}">
                <a16:creationId xmlns:a16="http://schemas.microsoft.com/office/drawing/2014/main" id="{22892404-9DF1-F9FE-27BC-F71553A89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538" y="24590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16" name="Line 128">
            <a:extLst>
              <a:ext uri="{FF2B5EF4-FFF2-40B4-BE49-F238E27FC236}">
                <a16:creationId xmlns:a16="http://schemas.microsoft.com/office/drawing/2014/main" id="{8D5419AF-83E0-CE07-B84C-512FED3D3C0D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5" name="Line 163">
            <a:extLst>
              <a:ext uri="{FF2B5EF4-FFF2-40B4-BE49-F238E27FC236}">
                <a16:creationId xmlns:a16="http://schemas.microsoft.com/office/drawing/2014/main" id="{17F06D7F-7AC4-107E-5452-734410E22AE8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134620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6" name="Text Box 164">
            <a:extLst>
              <a:ext uri="{FF2B5EF4-FFF2-40B4-BE49-F238E27FC236}">
                <a16:creationId xmlns:a16="http://schemas.microsoft.com/office/drawing/2014/main" id="{71EB2B20-4AA9-FF24-141A-698BBE21E3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162050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4248" name="Text Box 167">
            <a:extLst>
              <a:ext uri="{FF2B5EF4-FFF2-40B4-BE49-F238E27FC236}">
                <a16:creationId xmlns:a16="http://schemas.microsoft.com/office/drawing/2014/main" id="{8BBB2645-5B7C-F0C9-E3F5-B92CED646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2074863"/>
            <a:ext cx="3540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RF</a:t>
            </a:r>
          </a:p>
        </p:txBody>
      </p:sp>
      <p:sp>
        <p:nvSpPr>
          <p:cNvPr id="4249" name="Line 168">
            <a:extLst>
              <a:ext uri="{FF2B5EF4-FFF2-40B4-BE49-F238E27FC236}">
                <a16:creationId xmlns:a16="http://schemas.microsoft.com/office/drawing/2014/main" id="{6C0F2F98-28C7-1A02-8622-F13ED8CD94E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4588" y="14224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0" name="Text Box 169">
            <a:extLst>
              <a:ext uri="{FF2B5EF4-FFF2-40B4-BE49-F238E27FC236}">
                <a16:creationId xmlns:a16="http://schemas.microsoft.com/office/drawing/2014/main" id="{09C682C1-1AD4-C619-A826-C0A3CF2AD7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238" y="1230313"/>
            <a:ext cx="5556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RFWrite</a:t>
            </a:r>
          </a:p>
        </p:txBody>
      </p:sp>
      <p:sp>
        <p:nvSpPr>
          <p:cNvPr id="4261" name="Line 180">
            <a:extLst>
              <a:ext uri="{FF2B5EF4-FFF2-40B4-BE49-F238E27FC236}">
                <a16:creationId xmlns:a16="http://schemas.microsoft.com/office/drawing/2014/main" id="{47D01CFB-6D6C-F773-7412-E998DF2F37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638" y="3113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2" name="Text Box 181">
            <a:extLst>
              <a:ext uri="{FF2B5EF4-FFF2-40B4-BE49-F238E27FC236}">
                <a16:creationId xmlns:a16="http://schemas.microsoft.com/office/drawing/2014/main" id="{BCB61A41-4D83-0DFE-5763-EADEC08AB3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227388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4266" name="Line 185">
            <a:extLst>
              <a:ext uri="{FF2B5EF4-FFF2-40B4-BE49-F238E27FC236}">
                <a16:creationId xmlns:a16="http://schemas.microsoft.com/office/drawing/2014/main" id="{466F4A79-8ED8-3D8E-C232-DB6EE9664B7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2767013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7" name="Line 73">
            <a:extLst>
              <a:ext uri="{FF2B5EF4-FFF2-40B4-BE49-F238E27FC236}">
                <a16:creationId xmlns:a16="http://schemas.microsoft.com/office/drawing/2014/main" id="{BF19D595-B89B-27E2-D7C6-0AF9FF5FC329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7563" y="12588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8" name="Text Box 74">
            <a:extLst>
              <a:ext uri="{FF2B5EF4-FFF2-40B4-BE49-F238E27FC236}">
                <a16:creationId xmlns:a16="http://schemas.microsoft.com/office/drawing/2014/main" id="{C2FD48DA-E715-6319-151A-087823CD9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909" y="1066800"/>
            <a:ext cx="453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>
                <a:latin typeface="Arial" panose="020B0604020202020204" pitchFamily="34" charset="0"/>
              </a:rPr>
              <a:t>ABLD</a:t>
            </a:r>
          </a:p>
        </p:txBody>
      </p:sp>
      <p:sp>
        <p:nvSpPr>
          <p:cNvPr id="4289" name="Line 73">
            <a:extLst>
              <a:ext uri="{FF2B5EF4-FFF2-40B4-BE49-F238E27FC236}">
                <a16:creationId xmlns:a16="http://schemas.microsoft.com/office/drawing/2014/main" id="{015A4613-31D5-8FE7-7903-EF68D3F174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00738" y="1989138"/>
            <a:ext cx="4762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AutoShape 15">
            <a:extLst>
              <a:ext uri="{FF2B5EF4-FFF2-40B4-BE49-F238E27FC236}">
                <a16:creationId xmlns:a16="http://schemas.microsoft.com/office/drawing/2014/main" id="{E82F6A71-01FE-8FA2-B556-B4ACB8EBCB1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68350" y="2450307"/>
            <a:ext cx="922338" cy="29606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Line 16">
            <a:extLst>
              <a:ext uri="{FF2B5EF4-FFF2-40B4-BE49-F238E27FC236}">
                <a16:creationId xmlns:a16="http://schemas.microsoft.com/office/drawing/2014/main" id="{A8E64D33-D6D6-1AD1-E227-D26BE81A981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238" y="2687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17">
            <a:extLst>
              <a:ext uri="{FF2B5EF4-FFF2-40B4-BE49-F238E27FC236}">
                <a16:creationId xmlns:a16="http://schemas.microsoft.com/office/drawing/2014/main" id="{17B0F03B-D324-18A4-EA67-ABB6232AAA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535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E7ABD7-1C47-2739-1F15-4647CB56F0D7}"/>
              </a:ext>
            </a:extLst>
          </p:cNvPr>
          <p:cNvSpPr txBox="1"/>
          <p:nvPr/>
        </p:nvSpPr>
        <p:spPr>
          <a:xfrm>
            <a:off x="2604449" y="5018088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CYCLE 5: Write Register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RF[1] = AluOUT</a:t>
            </a:r>
          </a:p>
        </p:txBody>
      </p:sp>
      <p:sp>
        <p:nvSpPr>
          <p:cNvPr id="9" name="Freeform 125">
            <a:extLst>
              <a:ext uri="{FF2B5EF4-FFF2-40B4-BE49-F238E27FC236}">
                <a16:creationId xmlns:a16="http://schemas.microsoft.com/office/drawing/2014/main" id="{E234AAEB-29B4-6E3E-D9AC-AA897879888C}"/>
              </a:ext>
            </a:extLst>
          </p:cNvPr>
          <p:cNvSpPr>
            <a:spLocks/>
          </p:cNvSpPr>
          <p:nvPr/>
        </p:nvSpPr>
        <p:spPr bwMode="auto">
          <a:xfrm>
            <a:off x="7415213" y="1231900"/>
            <a:ext cx="766762" cy="1881188"/>
          </a:xfrm>
          <a:custGeom>
            <a:avLst/>
            <a:gdLst>
              <a:gd name="T0" fmla="*/ 0 w 483"/>
              <a:gd name="T1" fmla="*/ 0 h 1185"/>
              <a:gd name="T2" fmla="*/ 0 w 483"/>
              <a:gd name="T3" fmla="*/ 2147483646 h 1185"/>
              <a:gd name="T4" fmla="*/ 2147483646 w 483"/>
              <a:gd name="T5" fmla="*/ 2147483646 h 1185"/>
              <a:gd name="T6" fmla="*/ 0 w 483"/>
              <a:gd name="T7" fmla="*/ 2147483646 h 1185"/>
              <a:gd name="T8" fmla="*/ 0 w 483"/>
              <a:gd name="T9" fmla="*/ 2147483646 h 1185"/>
              <a:gd name="T10" fmla="*/ 2147483646 w 483"/>
              <a:gd name="T11" fmla="*/ 2147483646 h 1185"/>
              <a:gd name="T12" fmla="*/ 2147483646 w 483"/>
              <a:gd name="T13" fmla="*/ 2147483646 h 1185"/>
              <a:gd name="T14" fmla="*/ 0 w 483"/>
              <a:gd name="T15" fmla="*/ 0 h 11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3"/>
              <a:gd name="T25" fmla="*/ 0 h 1185"/>
              <a:gd name="T26" fmla="*/ 483 w 483"/>
              <a:gd name="T27" fmla="*/ 1185 h 11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3" h="1185">
                <a:moveTo>
                  <a:pt x="0" y="0"/>
                </a:moveTo>
                <a:lnTo>
                  <a:pt x="0" y="411"/>
                </a:lnTo>
                <a:lnTo>
                  <a:pt x="217" y="581"/>
                </a:lnTo>
                <a:lnTo>
                  <a:pt x="0" y="774"/>
                </a:lnTo>
                <a:lnTo>
                  <a:pt x="0" y="1185"/>
                </a:lnTo>
                <a:lnTo>
                  <a:pt x="483" y="847"/>
                </a:lnTo>
                <a:lnTo>
                  <a:pt x="483" y="29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38">
            <a:extLst>
              <a:ext uri="{FF2B5EF4-FFF2-40B4-BE49-F238E27FC236}">
                <a16:creationId xmlns:a16="http://schemas.microsoft.com/office/drawing/2014/main" id="{AAC8FE12-FB3C-46BF-6A48-7C92E35368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163" y="1844675"/>
            <a:ext cx="192087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2" name="Line 139">
            <a:extLst>
              <a:ext uri="{FF2B5EF4-FFF2-40B4-BE49-F238E27FC236}">
                <a16:creationId xmlns:a16="http://schemas.microsoft.com/office/drawing/2014/main" id="{65A07528-BC12-299C-158C-A71F4B81F29E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57">
            <a:extLst>
              <a:ext uri="{FF2B5EF4-FFF2-40B4-BE49-F238E27FC236}">
                <a16:creationId xmlns:a16="http://schemas.microsoft.com/office/drawing/2014/main" id="{AADDB830-B769-BDDE-59DF-ABE9F0C17EFF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0038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58">
            <a:extLst>
              <a:ext uri="{FF2B5EF4-FFF2-40B4-BE49-F238E27FC236}">
                <a16:creationId xmlns:a16="http://schemas.microsoft.com/office/drawing/2014/main" id="{2E3308BA-43E6-6C8F-FCBE-EC0772A4A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4925" y="1154113"/>
            <a:ext cx="4968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ALUop</a:t>
            </a:r>
          </a:p>
        </p:txBody>
      </p:sp>
      <p:sp>
        <p:nvSpPr>
          <p:cNvPr id="15" name="Line 159">
            <a:extLst>
              <a:ext uri="{FF2B5EF4-FFF2-40B4-BE49-F238E27FC236}">
                <a16:creationId xmlns:a16="http://schemas.microsoft.com/office/drawing/2014/main" id="{A77122FC-2F0F-3A02-3405-A83A1D6EAB4E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874000" y="13081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60">
            <a:extLst>
              <a:ext uri="{FF2B5EF4-FFF2-40B4-BE49-F238E27FC236}">
                <a16:creationId xmlns:a16="http://schemas.microsoft.com/office/drawing/2014/main" id="{D5FF4EA1-D5E9-9C3E-C123-3C7E04A44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130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" name="Text Box 166">
            <a:extLst>
              <a:ext uri="{FF2B5EF4-FFF2-40B4-BE49-F238E27FC236}">
                <a16:creationId xmlns:a16="http://schemas.microsoft.com/office/drawing/2014/main" id="{2FBEDF97-472E-1755-F57E-A93A3766817A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8335963" y="1882775"/>
            <a:ext cx="306387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ALUout</a:t>
            </a:r>
          </a:p>
        </p:txBody>
      </p:sp>
      <p:sp>
        <p:nvSpPr>
          <p:cNvPr id="18" name="Rectangle 170">
            <a:extLst>
              <a:ext uri="{FF2B5EF4-FFF2-40B4-BE49-F238E27FC236}">
                <a16:creationId xmlns:a16="http://schemas.microsoft.com/office/drawing/2014/main" id="{8EFC1E20-1578-A5DC-D29B-685C185AA2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3111500"/>
            <a:ext cx="192088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9" name="Rectangle 171">
            <a:extLst>
              <a:ext uri="{FF2B5EF4-FFF2-40B4-BE49-F238E27FC236}">
                <a16:creationId xmlns:a16="http://schemas.microsoft.com/office/drawing/2014/main" id="{13A8D463-17AF-D49D-4BF0-00130E6B5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3688" y="3111500"/>
            <a:ext cx="192087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20" name="Text Box 172">
            <a:extLst>
              <a:ext uri="{FF2B5EF4-FFF2-40B4-BE49-F238E27FC236}">
                <a16:creationId xmlns:a16="http://schemas.microsoft.com/office/drawing/2014/main" id="{B8830F64-8726-4A89-3945-7BA9430FE6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3111500"/>
            <a:ext cx="2571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1" name="Text Box 173">
            <a:extLst>
              <a:ext uri="{FF2B5EF4-FFF2-40B4-BE49-F238E27FC236}">
                <a16:creationId xmlns:a16="http://schemas.microsoft.com/office/drawing/2014/main" id="{97079B13-867B-86DA-1751-1EF6B27679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3111500"/>
            <a:ext cx="2460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</a:t>
            </a:r>
          </a:p>
        </p:txBody>
      </p:sp>
      <p:sp>
        <p:nvSpPr>
          <p:cNvPr id="22" name="Line 174">
            <a:extLst>
              <a:ext uri="{FF2B5EF4-FFF2-40B4-BE49-F238E27FC236}">
                <a16:creationId xmlns:a16="http://schemas.microsoft.com/office/drawing/2014/main" id="{E25DD6DC-41AE-B1E2-60BD-47732DC06E7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2843213"/>
            <a:ext cx="0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75">
            <a:extLst>
              <a:ext uri="{FF2B5EF4-FFF2-40B4-BE49-F238E27FC236}">
                <a16:creationId xmlns:a16="http://schemas.microsoft.com/office/drawing/2014/main" id="{4EA56E68-6D1B-D757-5D44-63268EEE2FC0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2728913"/>
            <a:ext cx="0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76">
            <a:extLst>
              <a:ext uri="{FF2B5EF4-FFF2-40B4-BE49-F238E27FC236}">
                <a16:creationId xmlns:a16="http://schemas.microsoft.com/office/drawing/2014/main" id="{B6CABC3F-346C-AA70-5BAB-63540CB22A28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1413" y="32273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78">
            <a:extLst>
              <a:ext uri="{FF2B5EF4-FFF2-40B4-BE49-F238E27FC236}">
                <a16:creationId xmlns:a16="http://schemas.microsoft.com/office/drawing/2014/main" id="{63F8C758-20B8-9A43-BE16-25146E00D796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5900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79">
            <a:extLst>
              <a:ext uri="{FF2B5EF4-FFF2-40B4-BE49-F238E27FC236}">
                <a16:creationId xmlns:a16="http://schemas.microsoft.com/office/drawing/2014/main" id="{5D9ADCD0-F2CD-04C9-23B0-36C8418F4439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203">
            <a:extLst>
              <a:ext uri="{FF2B5EF4-FFF2-40B4-BE49-F238E27FC236}">
                <a16:creationId xmlns:a16="http://schemas.microsoft.com/office/drawing/2014/main" id="{86309FED-A637-EC4F-3AF5-F7C69AD08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2036763"/>
            <a:ext cx="4460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ALU</a:t>
            </a:r>
          </a:p>
        </p:txBody>
      </p:sp>
      <p:sp>
        <p:nvSpPr>
          <p:cNvPr id="28" name="Line 73">
            <a:extLst>
              <a:ext uri="{FF2B5EF4-FFF2-40B4-BE49-F238E27FC236}">
                <a16:creationId xmlns:a16="http://schemas.microsoft.com/office/drawing/2014/main" id="{AE943890-1D00-2BB3-EE2D-24596DD85A0B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6938" y="16525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177">
            <a:extLst>
              <a:ext uri="{FF2B5EF4-FFF2-40B4-BE49-F238E27FC236}">
                <a16:creationId xmlns:a16="http://schemas.microsoft.com/office/drawing/2014/main" id="{C83B4024-4282-4FD7-6E9A-196FABB1D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3111500"/>
            <a:ext cx="619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FlagWrite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10" name="Line 141">
            <a:extLst>
              <a:ext uri="{FF2B5EF4-FFF2-40B4-BE49-F238E27FC236}">
                <a16:creationId xmlns:a16="http://schemas.microsoft.com/office/drawing/2014/main" id="{3D357F0D-033B-8AA7-4560-213D5A591911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796338" y="303530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50">
            <a:extLst>
              <a:ext uri="{FF2B5EF4-FFF2-40B4-BE49-F238E27FC236}">
                <a16:creationId xmlns:a16="http://schemas.microsoft.com/office/drawing/2014/main" id="{D1ECDAE7-FCCA-A3A5-0628-3C3055BFB8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4438" y="2112963"/>
            <a:ext cx="0" cy="192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51">
            <a:extLst>
              <a:ext uri="{FF2B5EF4-FFF2-40B4-BE49-F238E27FC236}">
                <a16:creationId xmlns:a16="http://schemas.microsoft.com/office/drawing/2014/main" id="{4F922E1F-BA8E-9DFE-67FE-58DA7DBCBA70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4250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152">
            <a:extLst>
              <a:ext uri="{FF2B5EF4-FFF2-40B4-BE49-F238E27FC236}">
                <a16:creationId xmlns:a16="http://schemas.microsoft.com/office/drawing/2014/main" id="{B0A51245-4BC0-99E6-E435-71085F3B1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2038" y="30734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7" name="Line 148">
            <a:extLst>
              <a:ext uri="{FF2B5EF4-FFF2-40B4-BE49-F238E27FC236}">
                <a16:creationId xmlns:a16="http://schemas.microsoft.com/office/drawing/2014/main" id="{C0975299-64A3-4FD7-072D-092C7952AAA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00725" y="2687638"/>
            <a:ext cx="153988" cy="134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49">
            <a:extLst>
              <a:ext uri="{FF2B5EF4-FFF2-40B4-BE49-F238E27FC236}">
                <a16:creationId xmlns:a16="http://schemas.microsoft.com/office/drawing/2014/main" id="{E4B4DFEA-3844-1D3D-99A0-D503C8B044C6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4713" y="4033838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128">
            <a:extLst>
              <a:ext uri="{FF2B5EF4-FFF2-40B4-BE49-F238E27FC236}">
                <a16:creationId xmlns:a16="http://schemas.microsoft.com/office/drawing/2014/main" id="{960BB56E-100D-A610-06A1-506CB17EA1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4814" y="3227388"/>
            <a:ext cx="196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184">
            <a:extLst>
              <a:ext uri="{FF2B5EF4-FFF2-40B4-BE49-F238E27FC236}">
                <a16:creationId xmlns:a16="http://schemas.microsoft.com/office/drawing/2014/main" id="{3CDCCE9B-07A8-3C97-9FBE-D29B6F15AF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385763"/>
            <a:ext cx="0" cy="2381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9">
            <a:extLst>
              <a:ext uri="{FF2B5EF4-FFF2-40B4-BE49-F238E27FC236}">
                <a16:creationId xmlns:a16="http://schemas.microsoft.com/office/drawing/2014/main" id="{F36D5A05-54F3-A2C4-DDA1-42670728321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182">
            <a:extLst>
              <a:ext uri="{FF2B5EF4-FFF2-40B4-BE49-F238E27FC236}">
                <a16:creationId xmlns:a16="http://schemas.microsoft.com/office/drawing/2014/main" id="{52E08871-5346-E12B-127A-0EB83125D0E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58175" y="385763"/>
            <a:ext cx="0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186">
            <a:extLst>
              <a:ext uri="{FF2B5EF4-FFF2-40B4-BE49-F238E27FC236}">
                <a16:creationId xmlns:a16="http://schemas.microsoft.com/office/drawing/2014/main" id="{2C2ED75E-87A8-A529-A80E-A60A1EE6D65A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220075" y="6159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187">
            <a:extLst>
              <a:ext uri="{FF2B5EF4-FFF2-40B4-BE49-F238E27FC236}">
                <a16:creationId xmlns:a16="http://schemas.microsoft.com/office/drawing/2014/main" id="{A728376A-22C6-4182-A2DF-D9BE12E0AF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5775" y="6540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7" name="Line 183">
            <a:extLst>
              <a:ext uri="{FF2B5EF4-FFF2-40B4-BE49-F238E27FC236}">
                <a16:creationId xmlns:a16="http://schemas.microsoft.com/office/drawing/2014/main" id="{B880357C-AD2D-2BE1-46BB-B79578D3FA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875" y="385763"/>
            <a:ext cx="7988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AutoShape 69">
            <a:extLst>
              <a:ext uri="{FF2B5EF4-FFF2-40B4-BE49-F238E27FC236}">
                <a16:creationId xmlns:a16="http://schemas.microsoft.com/office/drawing/2014/main" id="{7AA6EC6F-695E-BE7B-E67F-7B78F6BE7722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243637" y="14430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Text Box 72">
            <a:extLst>
              <a:ext uri="{FF2B5EF4-FFF2-40B4-BE49-F238E27FC236}">
                <a16:creationId xmlns:a16="http://schemas.microsoft.com/office/drawing/2014/main" id="{0B4F76DC-98A1-9293-ACEB-E41C91F47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0663" y="13096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1" name="Line 73">
            <a:extLst>
              <a:ext uri="{FF2B5EF4-FFF2-40B4-BE49-F238E27FC236}">
                <a16:creationId xmlns:a16="http://schemas.microsoft.com/office/drawing/2014/main" id="{572A2F40-81ED-33BA-E600-C2964A4A5FCD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9075" y="11176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74">
            <a:extLst>
              <a:ext uri="{FF2B5EF4-FFF2-40B4-BE49-F238E27FC236}">
                <a16:creationId xmlns:a16="http://schemas.microsoft.com/office/drawing/2014/main" id="{2FD17D84-871B-7D87-7CAD-C96CE4045D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2538" y="92551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ALU1</a:t>
            </a:r>
          </a:p>
        </p:txBody>
      </p:sp>
      <p:sp>
        <p:nvSpPr>
          <p:cNvPr id="53" name="Line 75">
            <a:extLst>
              <a:ext uri="{FF2B5EF4-FFF2-40B4-BE49-F238E27FC236}">
                <a16:creationId xmlns:a16="http://schemas.microsoft.com/office/drawing/2014/main" id="{9D28CCC3-40EF-11AB-E072-C5DE91F54CAE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1730375"/>
            <a:ext cx="461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76">
            <a:extLst>
              <a:ext uri="{FF2B5EF4-FFF2-40B4-BE49-F238E27FC236}">
                <a16:creationId xmlns:a16="http://schemas.microsoft.com/office/drawing/2014/main" id="{765F660A-46BC-DE04-3D3F-8EF90AAB720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3000" y="1690688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 Box 77">
            <a:extLst>
              <a:ext uri="{FF2B5EF4-FFF2-40B4-BE49-F238E27FC236}">
                <a16:creationId xmlns:a16="http://schemas.microsoft.com/office/drawing/2014/main" id="{8E93D521-687B-675F-DA94-36AD786FB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6" name="Line 78">
            <a:extLst>
              <a:ext uri="{FF2B5EF4-FFF2-40B4-BE49-F238E27FC236}">
                <a16:creationId xmlns:a16="http://schemas.microsoft.com/office/drawing/2014/main" id="{2C23287D-76FE-356F-487A-F4A637CFA0E7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3462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79">
            <a:extLst>
              <a:ext uri="{FF2B5EF4-FFF2-40B4-BE49-F238E27FC236}">
                <a16:creationId xmlns:a16="http://schemas.microsoft.com/office/drawing/2014/main" id="{ECDEAE1F-B5A4-E612-9FCD-127E969EA7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8225" y="1114424"/>
            <a:ext cx="0" cy="163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80">
            <a:extLst>
              <a:ext uri="{FF2B5EF4-FFF2-40B4-BE49-F238E27FC236}">
                <a16:creationId xmlns:a16="http://schemas.microsoft.com/office/drawing/2014/main" id="{51EAE526-6C58-067B-7061-70F1EC85A48B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8225" y="1114425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81">
            <a:extLst>
              <a:ext uri="{FF2B5EF4-FFF2-40B4-BE49-F238E27FC236}">
                <a16:creationId xmlns:a16="http://schemas.microsoft.com/office/drawing/2014/main" id="{BAE202FB-C814-BF2D-4CEF-09CB96234FBE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116013"/>
            <a:ext cx="0" cy="23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196">
            <a:extLst>
              <a:ext uri="{FF2B5EF4-FFF2-40B4-BE49-F238E27FC236}">
                <a16:creationId xmlns:a16="http://schemas.microsoft.com/office/drawing/2014/main" id="{FB482AA3-D199-C959-4811-A4C0A2C26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6144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1" name="Text Box 197">
            <a:extLst>
              <a:ext uri="{FF2B5EF4-FFF2-40B4-BE49-F238E27FC236}">
                <a16:creationId xmlns:a16="http://schemas.microsoft.com/office/drawing/2014/main" id="{51D229B5-B808-EF95-8501-EB5164D76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2684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2" name="Line 70">
            <a:extLst>
              <a:ext uri="{FF2B5EF4-FFF2-40B4-BE49-F238E27FC236}">
                <a16:creationId xmlns:a16="http://schemas.microsoft.com/office/drawing/2014/main" id="{A5EE995E-3B28-D955-AFC3-4CB6E6D86EE2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6863" y="1539875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71">
            <a:extLst>
              <a:ext uri="{FF2B5EF4-FFF2-40B4-BE49-F238E27FC236}">
                <a16:creationId xmlns:a16="http://schemas.microsoft.com/office/drawing/2014/main" id="{CAC75C10-10C2-35C4-4E1F-E6E7C9EBE2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4963" y="14620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utoShape 38">
            <a:extLst>
              <a:ext uri="{FF2B5EF4-FFF2-40B4-BE49-F238E27FC236}">
                <a16:creationId xmlns:a16="http://schemas.microsoft.com/office/drawing/2014/main" id="{27C45505-2AEC-B693-5CDC-1ECC21EC3A2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668712" y="16716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39">
            <a:extLst>
              <a:ext uri="{FF2B5EF4-FFF2-40B4-BE49-F238E27FC236}">
                <a16:creationId xmlns:a16="http://schemas.microsoft.com/office/drawing/2014/main" id="{40E3C216-9BB5-3B28-A881-9D959674ACB2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8" y="176847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40">
            <a:extLst>
              <a:ext uri="{FF2B5EF4-FFF2-40B4-BE49-F238E27FC236}">
                <a16:creationId xmlns:a16="http://schemas.microsoft.com/office/drawing/2014/main" id="{4DDDC5E9-22C0-64E5-57D2-0CC22AF12B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 Box 41">
            <a:extLst>
              <a:ext uri="{FF2B5EF4-FFF2-40B4-BE49-F238E27FC236}">
                <a16:creationId xmlns:a16="http://schemas.microsoft.com/office/drawing/2014/main" id="{8E66EFD9-71D4-9B1C-3EB8-C8F22F52DF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096" name="Line 42">
            <a:extLst>
              <a:ext uri="{FF2B5EF4-FFF2-40B4-BE49-F238E27FC236}">
                <a16:creationId xmlns:a16="http://schemas.microsoft.com/office/drawing/2014/main" id="{88299B38-D29B-216B-F79D-9BC4179628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4150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" name="Text Box 43">
            <a:extLst>
              <a:ext uri="{FF2B5EF4-FFF2-40B4-BE49-F238E27FC236}">
                <a16:creationId xmlns:a16="http://schemas.microsoft.com/office/drawing/2014/main" id="{EA2FF33B-17F7-F9C3-DF3A-312B470203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01" name="Line 44">
            <a:extLst>
              <a:ext uri="{FF2B5EF4-FFF2-40B4-BE49-F238E27FC236}">
                <a16:creationId xmlns:a16="http://schemas.microsoft.com/office/drawing/2014/main" id="{4CC583FA-5336-4685-D741-ABCD64005908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Line 45">
            <a:extLst>
              <a:ext uri="{FF2B5EF4-FFF2-40B4-BE49-F238E27FC236}">
                <a16:creationId xmlns:a16="http://schemas.microsoft.com/office/drawing/2014/main" id="{245C11F1-0841-E4DD-9CE7-486DD56ED6FE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Line 46">
            <a:extLst>
              <a:ext uri="{FF2B5EF4-FFF2-40B4-BE49-F238E27FC236}">
                <a16:creationId xmlns:a16="http://schemas.microsoft.com/office/drawing/2014/main" id="{E6A54CBB-8E82-ADDB-B2E6-17D550925C5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95675" y="1728788"/>
            <a:ext cx="153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47">
            <a:extLst>
              <a:ext uri="{FF2B5EF4-FFF2-40B4-BE49-F238E27FC236}">
                <a16:creationId xmlns:a16="http://schemas.microsoft.com/office/drawing/2014/main" id="{7133008A-F370-8068-A1F0-76C82E17BC6E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5863" y="1958975"/>
            <a:ext cx="153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Text Box 48">
            <a:extLst>
              <a:ext uri="{FF2B5EF4-FFF2-40B4-BE49-F238E27FC236}">
                <a16:creationId xmlns:a16="http://schemas.microsoft.com/office/drawing/2014/main" id="{FB81D68A-3C4B-B2B0-EC0A-F58AF229D1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06" name="Line 93">
            <a:extLst>
              <a:ext uri="{FF2B5EF4-FFF2-40B4-BE49-F238E27FC236}">
                <a16:creationId xmlns:a16="http://schemas.microsoft.com/office/drawing/2014/main" id="{5B2EDF4B-CFB0-0D49-D990-BC87814228C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25863" y="18811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94">
            <a:extLst>
              <a:ext uri="{FF2B5EF4-FFF2-40B4-BE49-F238E27FC236}">
                <a16:creationId xmlns:a16="http://schemas.microsoft.com/office/drawing/2014/main" id="{5620F152-CC17-A857-F364-396B4D2D54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663" y="1728788"/>
            <a:ext cx="203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15" name="Text Box 194">
            <a:extLst>
              <a:ext uri="{FF2B5EF4-FFF2-40B4-BE49-F238E27FC236}">
                <a16:creationId xmlns:a16="http://schemas.microsoft.com/office/drawing/2014/main" id="{3C6AAB9F-2134-B532-7937-914F26418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16" name="Text Box 195">
            <a:extLst>
              <a:ext uri="{FF2B5EF4-FFF2-40B4-BE49-F238E27FC236}">
                <a16:creationId xmlns:a16="http://schemas.microsoft.com/office/drawing/2014/main" id="{CE935FE0-ABB5-FBBC-D958-1283B75D3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4605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19" name="Line 51">
            <a:extLst>
              <a:ext uri="{FF2B5EF4-FFF2-40B4-BE49-F238E27FC236}">
                <a16:creationId xmlns:a16="http://schemas.microsoft.com/office/drawing/2014/main" id="{C25F1EFA-61CC-CF61-6D22-EF65C80CFE80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1766888"/>
            <a:ext cx="0" cy="922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Line 90">
            <a:extLst>
              <a:ext uri="{FF2B5EF4-FFF2-40B4-BE49-F238E27FC236}">
                <a16:creationId xmlns:a16="http://schemas.microsoft.com/office/drawing/2014/main" id="{FF28FCBF-7A22-1E38-F4E2-F9FDADE0B4A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2382837"/>
            <a:ext cx="479424" cy="1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Text Box 92">
            <a:extLst>
              <a:ext uri="{FF2B5EF4-FFF2-40B4-BE49-F238E27FC236}">
                <a16:creationId xmlns:a16="http://schemas.microsoft.com/office/drawing/2014/main" id="{CCE932E4-07A2-18F8-D6C7-A96A22B1EE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1526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7" name="Line 86">
            <a:extLst>
              <a:ext uri="{FF2B5EF4-FFF2-40B4-BE49-F238E27FC236}">
                <a16:creationId xmlns:a16="http://schemas.microsoft.com/office/drawing/2014/main" id="{D87DDD95-4646-D3EE-E58C-45E4364DE9D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1" name="Text Box 87">
            <a:extLst>
              <a:ext uri="{FF2B5EF4-FFF2-40B4-BE49-F238E27FC236}">
                <a16:creationId xmlns:a16="http://schemas.microsoft.com/office/drawing/2014/main" id="{CFB749EE-DD02-3A0E-BA90-FFE7D3A0F9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33" name="AutoShape 84">
            <a:extLst>
              <a:ext uri="{FF2B5EF4-FFF2-40B4-BE49-F238E27FC236}">
                <a16:creationId xmlns:a16="http://schemas.microsoft.com/office/drawing/2014/main" id="{4DE5C97F-E09C-D3BC-90ED-4A8D66CEC5A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782469" y="2863056"/>
            <a:ext cx="1727200" cy="306388"/>
          </a:xfrm>
          <a:custGeom>
            <a:avLst/>
            <a:gdLst>
              <a:gd name="T0" fmla="*/ 2147483646 w 21600"/>
              <a:gd name="T1" fmla="*/ 437215676 h 21600"/>
              <a:gd name="T2" fmla="*/ 2147483646 w 21600"/>
              <a:gd name="T3" fmla="*/ 874431352 h 21600"/>
              <a:gd name="T4" fmla="*/ 2147483646 w 21600"/>
              <a:gd name="T5" fmla="*/ 43721567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4" name="Line 85">
            <a:extLst>
              <a:ext uri="{FF2B5EF4-FFF2-40B4-BE49-F238E27FC236}">
                <a16:creationId xmlns:a16="http://schemas.microsoft.com/office/drawing/2014/main" id="{9B250D9C-95DB-AF2E-D1D6-514982E0341D}"/>
              </a:ext>
            </a:extLst>
          </p:cNvPr>
          <p:cNvSpPr>
            <a:spLocks noChangeShapeType="1"/>
          </p:cNvSpPr>
          <p:nvPr/>
        </p:nvSpPr>
        <p:spPr bwMode="auto">
          <a:xfrm>
            <a:off x="7185025" y="2806700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5" name="Line 86">
            <a:extLst>
              <a:ext uri="{FF2B5EF4-FFF2-40B4-BE49-F238E27FC236}">
                <a16:creationId xmlns:a16="http://schemas.microsoft.com/office/drawing/2014/main" id="{41B7075A-7815-6ADF-038C-52964E09245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6" name="Text Box 87">
            <a:extLst>
              <a:ext uri="{FF2B5EF4-FFF2-40B4-BE49-F238E27FC236}">
                <a16:creationId xmlns:a16="http://schemas.microsoft.com/office/drawing/2014/main" id="{6E8BF72D-59DE-5B90-051F-25A7E2AEF2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40" name="Line 88">
            <a:extLst>
              <a:ext uri="{FF2B5EF4-FFF2-40B4-BE49-F238E27FC236}">
                <a16:creationId xmlns:a16="http://schemas.microsoft.com/office/drawing/2014/main" id="{D21D6CC9-FF30-BB0A-ACA4-18665609BEE4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7175" y="207645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8" name="Line 126">
            <a:extLst>
              <a:ext uri="{FF2B5EF4-FFF2-40B4-BE49-F238E27FC236}">
                <a16:creationId xmlns:a16="http://schemas.microsoft.com/office/drawing/2014/main" id="{D0479FB0-A29E-1767-0AE2-BEB0D7E29848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9263" y="2881313"/>
            <a:ext cx="385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9" name="Line 127">
            <a:extLst>
              <a:ext uri="{FF2B5EF4-FFF2-40B4-BE49-F238E27FC236}">
                <a16:creationId xmlns:a16="http://schemas.microsoft.com/office/drawing/2014/main" id="{F0A1D18E-00F7-BB0F-DD29-F936D0C18D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83438" y="2806700"/>
            <a:ext cx="1587" cy="74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0" name="Text Box 198">
            <a:extLst>
              <a:ext uri="{FF2B5EF4-FFF2-40B4-BE49-F238E27FC236}">
                <a16:creationId xmlns:a16="http://schemas.microsoft.com/office/drawing/2014/main" id="{0F32DDDB-16E1-963B-A247-B37BB51DA7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8557" y="2303463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00</a:t>
            </a:r>
          </a:p>
        </p:txBody>
      </p:sp>
      <p:sp>
        <p:nvSpPr>
          <p:cNvPr id="4161" name="Text Box 199">
            <a:extLst>
              <a:ext uri="{FF2B5EF4-FFF2-40B4-BE49-F238E27FC236}">
                <a16:creationId xmlns:a16="http://schemas.microsoft.com/office/drawing/2014/main" id="{9D96C01C-532A-BCD3-0F2B-BA6B7332F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847" y="2613025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01</a:t>
            </a:r>
          </a:p>
        </p:txBody>
      </p:sp>
      <p:sp>
        <p:nvSpPr>
          <p:cNvPr id="4162" name="Line 96">
            <a:extLst>
              <a:ext uri="{FF2B5EF4-FFF2-40B4-BE49-F238E27FC236}">
                <a16:creationId xmlns:a16="http://schemas.microsoft.com/office/drawing/2014/main" id="{98A66CD2-F624-5E9E-7CAA-66D1A652377F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2728913"/>
            <a:ext cx="26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3" name="Line 97">
            <a:extLst>
              <a:ext uri="{FF2B5EF4-FFF2-40B4-BE49-F238E27FC236}">
                <a16:creationId xmlns:a16="http://schemas.microsoft.com/office/drawing/2014/main" id="{B92E470E-5735-F1D0-BDDE-522FF131FE7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61100" y="26511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4" name="Text Box 98">
            <a:extLst>
              <a:ext uri="{FF2B5EF4-FFF2-40B4-BE49-F238E27FC236}">
                <a16:creationId xmlns:a16="http://schemas.microsoft.com/office/drawing/2014/main" id="{6CE5E884-0CA8-7D75-CB00-A0077A9ED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5368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65" name="Line 97">
            <a:extLst>
              <a:ext uri="{FF2B5EF4-FFF2-40B4-BE49-F238E27FC236}">
                <a16:creationId xmlns:a16="http://schemas.microsoft.com/office/drawing/2014/main" id="{EC85108A-9771-5444-988B-F1C49BA8C5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6968" y="23272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7" name="Rectangle 107">
            <a:extLst>
              <a:ext uri="{FF2B5EF4-FFF2-40B4-BE49-F238E27FC236}">
                <a16:creationId xmlns:a16="http://schemas.microsoft.com/office/drawing/2014/main" id="{4DC5E881-8C62-73A1-6413-BA027DE27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088" y="3227388"/>
            <a:ext cx="190500" cy="268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ZE</a:t>
            </a:r>
          </a:p>
        </p:txBody>
      </p:sp>
      <p:sp>
        <p:nvSpPr>
          <p:cNvPr id="4168" name="Line 108">
            <a:extLst>
              <a:ext uri="{FF2B5EF4-FFF2-40B4-BE49-F238E27FC236}">
                <a16:creationId xmlns:a16="http://schemas.microsoft.com/office/drawing/2014/main" id="{A33BAF69-B4AC-50BA-8F38-78F9C74B2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6175" y="3379788"/>
            <a:ext cx="153670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9" name="Text Box 110">
            <a:extLst>
              <a:ext uri="{FF2B5EF4-FFF2-40B4-BE49-F238E27FC236}">
                <a16:creationId xmlns:a16="http://schemas.microsoft.com/office/drawing/2014/main" id="{59537151-9D83-B336-7AB4-85ABAC989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31877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70" name="Line 111">
            <a:extLst>
              <a:ext uri="{FF2B5EF4-FFF2-40B4-BE49-F238E27FC236}">
                <a16:creationId xmlns:a16="http://schemas.microsoft.com/office/drawing/2014/main" id="{5683C76A-1335-BE06-587A-6C76F8813F99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379788"/>
            <a:ext cx="99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1" name="Text Box 112">
            <a:extLst>
              <a:ext uri="{FF2B5EF4-FFF2-40B4-BE49-F238E27FC236}">
                <a16:creationId xmlns:a16="http://schemas.microsoft.com/office/drawing/2014/main" id="{3A034C6C-589D-AE9B-C4CB-E3F830B05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463" y="3197225"/>
            <a:ext cx="438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Imm5</a:t>
            </a:r>
          </a:p>
        </p:txBody>
      </p:sp>
      <p:sp>
        <p:nvSpPr>
          <p:cNvPr id="4172" name="Line 116">
            <a:extLst>
              <a:ext uri="{FF2B5EF4-FFF2-40B4-BE49-F238E27FC236}">
                <a16:creationId xmlns:a16="http://schemas.microsoft.com/office/drawing/2014/main" id="{A77E30B6-D2E9-0A6C-7ABC-02FE11648AF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6425" y="3302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3" name="Text Box 117">
            <a:extLst>
              <a:ext uri="{FF2B5EF4-FFF2-40B4-BE49-F238E27FC236}">
                <a16:creationId xmlns:a16="http://schemas.microsoft.com/office/drawing/2014/main" id="{D7AF8576-F1EB-17A7-11E8-B7CBB0EFFE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25" y="31877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174" name="Line 105">
            <a:extLst>
              <a:ext uri="{FF2B5EF4-FFF2-40B4-BE49-F238E27FC236}">
                <a16:creationId xmlns:a16="http://schemas.microsoft.com/office/drawing/2014/main" id="{7B31D76B-34AF-8FB0-75CF-2D5C6F281323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2228850"/>
            <a:ext cx="0" cy="844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5" name="Line 113">
            <a:extLst>
              <a:ext uri="{FF2B5EF4-FFF2-40B4-BE49-F238E27FC236}">
                <a16:creationId xmlns:a16="http://schemas.microsoft.com/office/drawing/2014/main" id="{57EF0A72-B537-41FB-7D0B-84F24E85DB7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073400"/>
            <a:ext cx="0" cy="306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8" name="Text Box 199">
            <a:extLst>
              <a:ext uri="{FF2B5EF4-FFF2-40B4-BE49-F238E27FC236}">
                <a16:creationId xmlns:a16="http://schemas.microsoft.com/office/drawing/2014/main" id="{D5881AF8-10E2-7F65-7341-8EA870B9C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3935" y="3243898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4180" name="Text Box 89">
            <a:extLst>
              <a:ext uri="{FF2B5EF4-FFF2-40B4-BE49-F238E27FC236}">
                <a16:creationId xmlns:a16="http://schemas.microsoft.com/office/drawing/2014/main" id="{B448E01B-80EE-9644-19FA-E6F38143F3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188436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ALU2</a:t>
            </a:r>
          </a:p>
        </p:txBody>
      </p:sp>
    </p:spTree>
    <p:extLst>
      <p:ext uri="{BB962C8B-B14F-4D97-AF65-F5344CB8AC3E}">
        <p14:creationId xmlns:p14="http://schemas.microsoft.com/office/powerpoint/2010/main" val="261696147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accent2"/>
                </a:solidFill>
              </a:rPr>
              <a:t>SHIFT L/R RA Imm2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800600" cy="4525963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Read mem[PC]</a:t>
            </a:r>
          </a:p>
          <a:p>
            <a:pPr eaLnBrk="1" hangingPunct="1"/>
            <a:r>
              <a:rPr lang="en-US" altLang="en-US" sz="2800" dirty="0"/>
              <a:t>Decode</a:t>
            </a:r>
          </a:p>
          <a:p>
            <a:pPr eaLnBrk="1" hangingPunct="1"/>
            <a:r>
              <a:rPr lang="en-US" altLang="en-US" sz="2800" dirty="0"/>
              <a:t>Read Ra</a:t>
            </a:r>
          </a:p>
          <a:p>
            <a:pPr eaLnBrk="1" hangingPunct="1"/>
            <a:r>
              <a:rPr lang="en-US" altLang="en-US" sz="2800" dirty="0" err="1"/>
              <a:t>tmp</a:t>
            </a:r>
            <a:r>
              <a:rPr lang="en-US" altLang="en-US" sz="2800" dirty="0"/>
              <a:t> = Ra shift ZE(Imm3)</a:t>
            </a:r>
          </a:p>
          <a:p>
            <a:pPr lvl="1" eaLnBrk="1" hangingPunct="1"/>
            <a:r>
              <a:rPr lang="en-US" altLang="en-US" sz="2400" dirty="0"/>
              <a:t>Imm3 = Inst5 + Inst4,3</a:t>
            </a:r>
          </a:p>
          <a:p>
            <a:pPr eaLnBrk="1" hangingPunct="1"/>
            <a:r>
              <a:rPr lang="en-US" altLang="en-US" sz="2800" dirty="0"/>
              <a:t>Ra = </a:t>
            </a:r>
            <a:r>
              <a:rPr lang="en-US" altLang="en-US" sz="2800" dirty="0" err="1"/>
              <a:t>tmp</a:t>
            </a:r>
            <a:endParaRPr lang="en-US" altLang="en-US" sz="2800" dirty="0"/>
          </a:p>
          <a:p>
            <a:pPr eaLnBrk="1" hangingPunct="1"/>
            <a:r>
              <a:rPr lang="en-US" altLang="en-US" sz="2800" dirty="0"/>
              <a:t>set Z, N</a:t>
            </a:r>
          </a:p>
          <a:p>
            <a:pPr eaLnBrk="1" hangingPunct="1"/>
            <a:r>
              <a:rPr lang="en-US" altLang="en-US" sz="2800" dirty="0"/>
              <a:t>PC = PC + 1</a:t>
            </a:r>
          </a:p>
        </p:txBody>
      </p:sp>
      <p:graphicFrame>
        <p:nvGraphicFramePr>
          <p:cNvPr id="15364" name="Object 35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51541540"/>
              </p:ext>
            </p:extLst>
          </p:nvPr>
        </p:nvGraphicFramePr>
        <p:xfrm>
          <a:off x="3657600" y="4994275"/>
          <a:ext cx="9791700" cy="113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206836" imgH="718120" progId="Word.Document.8">
                  <p:embed/>
                </p:oleObj>
              </mc:Choice>
              <mc:Fallback>
                <p:oleObj name="Document" r:id="rId2" imgW="6206836" imgH="718120" progId="Word.Document.8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994275"/>
                        <a:ext cx="9791700" cy="1131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1D5C5554-6F4B-A180-378F-2C2AE9383435}"/>
              </a:ext>
            </a:extLst>
          </p:cNvPr>
          <p:cNvCxnSpPr/>
          <p:nvPr/>
        </p:nvCxnSpPr>
        <p:spPr>
          <a:xfrm>
            <a:off x="4724400" y="6096000"/>
            <a:ext cx="2895600" cy="0"/>
          </a:xfrm>
          <a:prstGeom prst="line">
            <a:avLst/>
          </a:prstGeom>
          <a:ln w="38100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1028217-31F1-57AA-A776-0063AB0B607D}"/>
              </a:ext>
            </a:extLst>
          </p:cNvPr>
          <p:cNvSpPr txBox="1"/>
          <p:nvPr/>
        </p:nvSpPr>
        <p:spPr>
          <a:xfrm>
            <a:off x="4575512" y="6219473"/>
            <a:ext cx="3044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L/R! + IMM2 = Imm3 to ALU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41757-0167-1958-AC0B-842D12D93F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B9D6A369-50DF-382A-D5BC-AE494C67B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2381250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FE2081F5-9946-A1C1-07BA-8A5AF2002A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266950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3EBD0A0B-1C8C-EE34-4DB8-89A9CF9D9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2701925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4108" name="Text Box 18">
            <a:extLst>
              <a:ext uri="{FF2B5EF4-FFF2-40B4-BE49-F238E27FC236}">
                <a16:creationId xmlns:a16="http://schemas.microsoft.com/office/drawing/2014/main" id="{5B96EC4C-71AA-114A-7EFE-3F2AB12598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343150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4109" name="Text Box 19">
            <a:extLst>
              <a:ext uri="{FF2B5EF4-FFF2-40B4-BE49-F238E27FC236}">
                <a16:creationId xmlns:a16="http://schemas.microsoft.com/office/drawing/2014/main" id="{6EE8AA00-4BAD-236C-1975-CFF4E2420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149600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4110" name="Text Box 20">
            <a:extLst>
              <a:ext uri="{FF2B5EF4-FFF2-40B4-BE49-F238E27FC236}">
                <a16:creationId xmlns:a16="http://schemas.microsoft.com/office/drawing/2014/main" id="{35AC999A-7F7C-D3C4-E2D0-3DC82B3B7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3149600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4111" name="Line 21">
            <a:extLst>
              <a:ext uri="{FF2B5EF4-FFF2-40B4-BE49-F238E27FC236}">
                <a16:creationId xmlns:a16="http://schemas.microsoft.com/office/drawing/2014/main" id="{E6C32220-3ED7-79AC-2EBF-3A7279976F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22">
            <a:extLst>
              <a:ext uri="{FF2B5EF4-FFF2-40B4-BE49-F238E27FC236}">
                <a16:creationId xmlns:a16="http://schemas.microsoft.com/office/drawing/2014/main" id="{E2E1337E-2477-EF7C-BAD6-35476C4D1CD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23">
            <a:extLst>
              <a:ext uri="{FF2B5EF4-FFF2-40B4-BE49-F238E27FC236}">
                <a16:creationId xmlns:a16="http://schemas.microsoft.com/office/drawing/2014/main" id="{946F2D6C-1093-F9EF-21E4-D0C07E2F6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882775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4114" name="Text Box 24">
            <a:extLst>
              <a:ext uri="{FF2B5EF4-FFF2-40B4-BE49-F238E27FC236}">
                <a16:creationId xmlns:a16="http://schemas.microsoft.com/office/drawing/2014/main" id="{30E0FE06-D59F-09CD-C29B-B507382B6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1882775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4117" name="Rectangle 27">
            <a:extLst>
              <a:ext uri="{FF2B5EF4-FFF2-40B4-BE49-F238E27FC236}">
                <a16:creationId xmlns:a16="http://schemas.microsoft.com/office/drawing/2014/main" id="{CFB326B9-DFE4-FDBE-A025-29226DF9C5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1612900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18" name="Text Box 28">
            <a:extLst>
              <a:ext uri="{FF2B5EF4-FFF2-40B4-BE49-F238E27FC236}">
                <a16:creationId xmlns:a16="http://schemas.microsoft.com/office/drawing/2014/main" id="{2B60DD87-BC4D-B200-CB3A-526281798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22488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4122" name="Line 33">
            <a:extLst>
              <a:ext uri="{FF2B5EF4-FFF2-40B4-BE49-F238E27FC236}">
                <a16:creationId xmlns:a16="http://schemas.microsoft.com/office/drawing/2014/main" id="{16B334C9-3CB0-BDFB-531E-05850C39D7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1500" y="2228850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34">
            <a:extLst>
              <a:ext uri="{FF2B5EF4-FFF2-40B4-BE49-F238E27FC236}">
                <a16:creationId xmlns:a16="http://schemas.microsoft.com/office/drawing/2014/main" id="{3BD4B9CD-923F-A25A-95EC-0DD81C789B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222885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35">
            <a:extLst>
              <a:ext uri="{FF2B5EF4-FFF2-40B4-BE49-F238E27FC236}">
                <a16:creationId xmlns:a16="http://schemas.microsoft.com/office/drawing/2014/main" id="{E9F82092-011C-0380-B83C-D7A48FF8DD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73400" y="29178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36">
            <a:extLst>
              <a:ext uri="{FF2B5EF4-FFF2-40B4-BE49-F238E27FC236}">
                <a16:creationId xmlns:a16="http://schemas.microsoft.com/office/drawing/2014/main" id="{63A94ED4-D291-22C8-F2B3-E698C2908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00" y="27654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6" name="Rectangle 37">
            <a:extLst>
              <a:ext uri="{FF2B5EF4-FFF2-40B4-BE49-F238E27FC236}">
                <a16:creationId xmlns:a16="http://schemas.microsoft.com/office/drawing/2014/main" id="{120566C7-E666-D930-41D9-D4475C020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2125" y="1612900"/>
            <a:ext cx="1268413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28" name="Line 39">
            <a:extLst>
              <a:ext uri="{FF2B5EF4-FFF2-40B4-BE49-F238E27FC236}">
                <a16:creationId xmlns:a16="http://schemas.microsoft.com/office/drawing/2014/main" id="{A2570461-02A4-192D-7ED7-3DCC20886220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6" y="1760556"/>
            <a:ext cx="230189" cy="79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Line 40">
            <a:extLst>
              <a:ext uri="{FF2B5EF4-FFF2-40B4-BE49-F238E27FC236}">
                <a16:creationId xmlns:a16="http://schemas.microsoft.com/office/drawing/2014/main" id="{3BE95082-0E99-7AC6-52D1-3E39B7E3D1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Text Box 41">
            <a:extLst>
              <a:ext uri="{FF2B5EF4-FFF2-40B4-BE49-F238E27FC236}">
                <a16:creationId xmlns:a16="http://schemas.microsoft.com/office/drawing/2014/main" id="{909B37C9-83CA-5932-5EF4-0F005B580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32" name="Text Box 43">
            <a:extLst>
              <a:ext uri="{FF2B5EF4-FFF2-40B4-BE49-F238E27FC236}">
                <a16:creationId xmlns:a16="http://schemas.microsoft.com/office/drawing/2014/main" id="{5C74DE5C-F952-E158-02D8-6CC5F3DE6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37" name="Text Box 48">
            <a:extLst>
              <a:ext uri="{FF2B5EF4-FFF2-40B4-BE49-F238E27FC236}">
                <a16:creationId xmlns:a16="http://schemas.microsoft.com/office/drawing/2014/main" id="{4B7CA3B6-5312-BE45-98AE-BAA6B0FFF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38" name="Line 49">
            <a:extLst>
              <a:ext uri="{FF2B5EF4-FFF2-40B4-BE49-F238E27FC236}">
                <a16:creationId xmlns:a16="http://schemas.microsoft.com/office/drawing/2014/main" id="{F2F1AAD1-C2D2-1FAC-8F98-3F2A696CD1B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5" y="2228850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9" name="Line 50">
            <a:extLst>
              <a:ext uri="{FF2B5EF4-FFF2-40B4-BE49-F238E27FC236}">
                <a16:creationId xmlns:a16="http://schemas.microsoft.com/office/drawing/2014/main" id="{741E8567-DAD2-8763-98E6-30BA3DC3186E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26892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1" name="Text Box 52">
            <a:extLst>
              <a:ext uri="{FF2B5EF4-FFF2-40B4-BE49-F238E27FC236}">
                <a16:creationId xmlns:a16="http://schemas.microsoft.com/office/drawing/2014/main" id="{33FCC8A1-248A-7017-3AC0-6AA0DA42F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652588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reg1</a:t>
            </a:r>
          </a:p>
        </p:txBody>
      </p:sp>
      <p:sp>
        <p:nvSpPr>
          <p:cNvPr id="4142" name="Text Box 53">
            <a:extLst>
              <a:ext uri="{FF2B5EF4-FFF2-40B4-BE49-F238E27FC236}">
                <a16:creationId xmlns:a16="http://schemas.microsoft.com/office/drawing/2014/main" id="{28B0CE76-D60F-7DE6-ED15-B6C6A1568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112963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reg2</a:t>
            </a:r>
          </a:p>
        </p:txBody>
      </p:sp>
      <p:sp>
        <p:nvSpPr>
          <p:cNvPr id="4143" name="Text Box 54">
            <a:extLst>
              <a:ext uri="{FF2B5EF4-FFF2-40B4-BE49-F238E27FC236}">
                <a16:creationId xmlns:a16="http://schemas.microsoft.com/office/drawing/2014/main" id="{5030E0C8-BCA4-F18A-E979-F3CCC591D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573338"/>
            <a:ext cx="40481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regw</a:t>
            </a:r>
          </a:p>
        </p:txBody>
      </p:sp>
      <p:sp>
        <p:nvSpPr>
          <p:cNvPr id="4144" name="Line 55">
            <a:extLst>
              <a:ext uri="{FF2B5EF4-FFF2-40B4-BE49-F238E27FC236}">
                <a16:creationId xmlns:a16="http://schemas.microsoft.com/office/drawing/2014/main" id="{F4253012-DA69-348A-E939-2B667F4FAB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7950" y="21494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5" name="Text Box 56">
            <a:extLst>
              <a:ext uri="{FF2B5EF4-FFF2-40B4-BE49-F238E27FC236}">
                <a16:creationId xmlns:a16="http://schemas.microsoft.com/office/drawing/2014/main" id="{DFF30114-AB00-5459-C632-CA1B8ADAA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20367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46" name="Text Box 57">
            <a:extLst>
              <a:ext uri="{FF2B5EF4-FFF2-40B4-BE49-F238E27FC236}">
                <a16:creationId xmlns:a16="http://schemas.microsoft.com/office/drawing/2014/main" id="{F45B983A-EC15-63CE-C134-C21C80EA1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2074863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IR5-4</a:t>
            </a:r>
          </a:p>
        </p:txBody>
      </p:sp>
      <p:sp>
        <p:nvSpPr>
          <p:cNvPr id="4147" name="Text Box 58">
            <a:extLst>
              <a:ext uri="{FF2B5EF4-FFF2-40B4-BE49-F238E27FC236}">
                <a16:creationId xmlns:a16="http://schemas.microsoft.com/office/drawing/2014/main" id="{668D82B7-2DA8-BFF6-29AB-B45BC67A1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289" y="1284359"/>
            <a:ext cx="63817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IR6-7</a:t>
            </a:r>
          </a:p>
        </p:txBody>
      </p:sp>
      <p:sp>
        <p:nvSpPr>
          <p:cNvPr id="4148" name="Line 59">
            <a:extLst>
              <a:ext uri="{FF2B5EF4-FFF2-40B4-BE49-F238E27FC236}">
                <a16:creationId xmlns:a16="http://schemas.microsoft.com/office/drawing/2014/main" id="{630B2F3C-18C4-DE72-C748-C729EBD954C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17287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9" name="Line 60">
            <a:extLst>
              <a:ext uri="{FF2B5EF4-FFF2-40B4-BE49-F238E27FC236}">
                <a16:creationId xmlns:a16="http://schemas.microsoft.com/office/drawing/2014/main" id="{845AA1AC-2AD9-C926-D1BB-BE74CAFB4D3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234473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0" name="Line 61">
            <a:extLst>
              <a:ext uri="{FF2B5EF4-FFF2-40B4-BE49-F238E27FC236}">
                <a16:creationId xmlns:a16="http://schemas.microsoft.com/office/drawing/2014/main" id="{62C095FE-C2F6-D1E9-089E-C6383AA1B9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1651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1" name="Text Box 62">
            <a:extLst>
              <a:ext uri="{FF2B5EF4-FFF2-40B4-BE49-F238E27FC236}">
                <a16:creationId xmlns:a16="http://schemas.microsoft.com/office/drawing/2014/main" id="{D3348CDD-0327-B6BD-1EB8-A7CC1F6A0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14986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2" name="Line 63">
            <a:extLst>
              <a:ext uri="{FF2B5EF4-FFF2-40B4-BE49-F238E27FC236}">
                <a16:creationId xmlns:a16="http://schemas.microsoft.com/office/drawing/2014/main" id="{08EF2300-832E-E5FA-640A-B00F3078F2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226536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3" name="Text Box 64">
            <a:extLst>
              <a:ext uri="{FF2B5EF4-FFF2-40B4-BE49-F238E27FC236}">
                <a16:creationId xmlns:a16="http://schemas.microsoft.com/office/drawing/2014/main" id="{EB761DD1-3F23-ECBA-BC06-C32C4125D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21129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4" name="Rectangle 65">
            <a:extLst>
              <a:ext uri="{FF2B5EF4-FFF2-40B4-BE49-F238E27FC236}">
                <a16:creationId xmlns:a16="http://schemas.microsoft.com/office/drawing/2014/main" id="{E1565723-7758-6AFD-9814-879D100CE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1460500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5" name="Text Box 66">
            <a:extLst>
              <a:ext uri="{FF2B5EF4-FFF2-40B4-BE49-F238E27FC236}">
                <a16:creationId xmlns:a16="http://schemas.microsoft.com/office/drawing/2014/main" id="{E187DF61-4915-CE99-5D97-0031289B7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1240" y="1612900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156" name="Rectangle 67">
            <a:extLst>
              <a:ext uri="{FF2B5EF4-FFF2-40B4-BE49-F238E27FC236}">
                <a16:creationId xmlns:a16="http://schemas.microsoft.com/office/drawing/2014/main" id="{249E26B0-0B38-F80A-ED6A-72B68D933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2112963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7" name="Text Box 68">
            <a:extLst>
              <a:ext uri="{FF2B5EF4-FFF2-40B4-BE49-F238E27FC236}">
                <a16:creationId xmlns:a16="http://schemas.microsoft.com/office/drawing/2014/main" id="{6CBF29E5-671F-A0D2-F46F-4F4DF6CBB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828" y="2265363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206" name="Text Box 118">
            <a:extLst>
              <a:ext uri="{FF2B5EF4-FFF2-40B4-BE49-F238E27FC236}">
                <a16:creationId xmlns:a16="http://schemas.microsoft.com/office/drawing/2014/main" id="{9D5A1826-60BF-E0C5-2CF5-D40B64840D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161290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data1</a:t>
            </a:r>
          </a:p>
        </p:txBody>
      </p:sp>
      <p:sp>
        <p:nvSpPr>
          <p:cNvPr id="4207" name="Text Box 119">
            <a:extLst>
              <a:ext uri="{FF2B5EF4-FFF2-40B4-BE49-F238E27FC236}">
                <a16:creationId xmlns:a16="http://schemas.microsoft.com/office/drawing/2014/main" id="{85C78049-00EA-5260-FF81-EA12931533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22885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data2</a:t>
            </a:r>
          </a:p>
        </p:txBody>
      </p:sp>
      <p:sp>
        <p:nvSpPr>
          <p:cNvPr id="4208" name="Text Box 120">
            <a:extLst>
              <a:ext uri="{FF2B5EF4-FFF2-40B4-BE49-F238E27FC236}">
                <a16:creationId xmlns:a16="http://schemas.microsoft.com/office/drawing/2014/main" id="{3AC91CCA-F0E6-C81E-E913-ACCFB3F29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573338"/>
            <a:ext cx="457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dataw</a:t>
            </a:r>
          </a:p>
        </p:txBody>
      </p:sp>
      <p:sp>
        <p:nvSpPr>
          <p:cNvPr id="4209" name="Line 121">
            <a:extLst>
              <a:ext uri="{FF2B5EF4-FFF2-40B4-BE49-F238E27FC236}">
                <a16:creationId xmlns:a16="http://schemas.microsoft.com/office/drawing/2014/main" id="{AD217521-7408-C4FA-5B8E-0CA293246C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70538" y="268922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" name="Line 122">
            <a:extLst>
              <a:ext uri="{FF2B5EF4-FFF2-40B4-BE49-F238E27FC236}">
                <a16:creationId xmlns:a16="http://schemas.microsoft.com/office/drawing/2014/main" id="{935C7F22-5B28-443D-0D49-71F021195B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84838" y="26114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1" name="Text Box 123">
            <a:extLst>
              <a:ext uri="{FF2B5EF4-FFF2-40B4-BE49-F238E27FC236}">
                <a16:creationId xmlns:a16="http://schemas.microsoft.com/office/drawing/2014/main" id="{1F8E08C6-1167-6C0C-9FFE-81501DE61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538" y="24590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16" name="Line 128">
            <a:extLst>
              <a:ext uri="{FF2B5EF4-FFF2-40B4-BE49-F238E27FC236}">
                <a16:creationId xmlns:a16="http://schemas.microsoft.com/office/drawing/2014/main" id="{9EF55AB0-AA3E-4D7A-720D-721489FBD8C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5" name="Line 163">
            <a:extLst>
              <a:ext uri="{FF2B5EF4-FFF2-40B4-BE49-F238E27FC236}">
                <a16:creationId xmlns:a16="http://schemas.microsoft.com/office/drawing/2014/main" id="{FE956BEF-D314-E84F-4647-484A77C37A8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134620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6" name="Text Box 164">
            <a:extLst>
              <a:ext uri="{FF2B5EF4-FFF2-40B4-BE49-F238E27FC236}">
                <a16:creationId xmlns:a16="http://schemas.microsoft.com/office/drawing/2014/main" id="{118D939B-AAB5-31FF-F93A-E94E8DA76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162050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4248" name="Text Box 167">
            <a:extLst>
              <a:ext uri="{FF2B5EF4-FFF2-40B4-BE49-F238E27FC236}">
                <a16:creationId xmlns:a16="http://schemas.microsoft.com/office/drawing/2014/main" id="{6D5B1AAE-0419-3595-3012-E0789DD44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2074863"/>
            <a:ext cx="3540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RF</a:t>
            </a:r>
          </a:p>
        </p:txBody>
      </p:sp>
      <p:sp>
        <p:nvSpPr>
          <p:cNvPr id="4249" name="Line 168">
            <a:extLst>
              <a:ext uri="{FF2B5EF4-FFF2-40B4-BE49-F238E27FC236}">
                <a16:creationId xmlns:a16="http://schemas.microsoft.com/office/drawing/2014/main" id="{14A246ED-9F88-2B83-26C4-CAC019B4CA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4588" y="14224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0" name="Text Box 169">
            <a:extLst>
              <a:ext uri="{FF2B5EF4-FFF2-40B4-BE49-F238E27FC236}">
                <a16:creationId xmlns:a16="http://schemas.microsoft.com/office/drawing/2014/main" id="{8B59A13F-9A1E-B95D-5040-05EFC9666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238" y="1230313"/>
            <a:ext cx="5556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RFWrite</a:t>
            </a:r>
          </a:p>
        </p:txBody>
      </p:sp>
      <p:sp>
        <p:nvSpPr>
          <p:cNvPr id="4261" name="Line 180">
            <a:extLst>
              <a:ext uri="{FF2B5EF4-FFF2-40B4-BE49-F238E27FC236}">
                <a16:creationId xmlns:a16="http://schemas.microsoft.com/office/drawing/2014/main" id="{8E678D75-73C2-EB3D-24E8-A26F316D3B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638" y="3113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2" name="Text Box 181">
            <a:extLst>
              <a:ext uri="{FF2B5EF4-FFF2-40B4-BE49-F238E27FC236}">
                <a16:creationId xmlns:a16="http://schemas.microsoft.com/office/drawing/2014/main" id="{641A3E01-B81A-0374-F58C-D39A20693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227388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4266" name="Line 185">
            <a:extLst>
              <a:ext uri="{FF2B5EF4-FFF2-40B4-BE49-F238E27FC236}">
                <a16:creationId xmlns:a16="http://schemas.microsoft.com/office/drawing/2014/main" id="{D55AF21F-220A-54AA-8756-007428EC975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2767013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7" name="Line 73">
            <a:extLst>
              <a:ext uri="{FF2B5EF4-FFF2-40B4-BE49-F238E27FC236}">
                <a16:creationId xmlns:a16="http://schemas.microsoft.com/office/drawing/2014/main" id="{FB282578-CA2B-13E5-986E-659FD76A9B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7563" y="12588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8" name="Text Box 74">
            <a:extLst>
              <a:ext uri="{FF2B5EF4-FFF2-40B4-BE49-F238E27FC236}">
                <a16:creationId xmlns:a16="http://schemas.microsoft.com/office/drawing/2014/main" id="{6D91176B-92D3-6275-63F6-CE8D86DD3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909" y="1066800"/>
            <a:ext cx="453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>
                <a:latin typeface="Arial" panose="020B0604020202020204" pitchFamily="34" charset="0"/>
              </a:rPr>
              <a:t>ABLD</a:t>
            </a:r>
          </a:p>
        </p:txBody>
      </p:sp>
      <p:sp>
        <p:nvSpPr>
          <p:cNvPr id="4289" name="Line 73">
            <a:extLst>
              <a:ext uri="{FF2B5EF4-FFF2-40B4-BE49-F238E27FC236}">
                <a16:creationId xmlns:a16="http://schemas.microsoft.com/office/drawing/2014/main" id="{9F16621B-3F43-2B95-CF62-3C93861A58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00738" y="1989138"/>
            <a:ext cx="4762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AutoShape 15">
            <a:extLst>
              <a:ext uri="{FF2B5EF4-FFF2-40B4-BE49-F238E27FC236}">
                <a16:creationId xmlns:a16="http://schemas.microsoft.com/office/drawing/2014/main" id="{16F2CAFF-7AD0-0A8D-9295-F7EC4183702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68350" y="2450307"/>
            <a:ext cx="922338" cy="29606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Line 16">
            <a:extLst>
              <a:ext uri="{FF2B5EF4-FFF2-40B4-BE49-F238E27FC236}">
                <a16:creationId xmlns:a16="http://schemas.microsoft.com/office/drawing/2014/main" id="{F688B225-C79C-64A3-83F3-8FDE1BFFD8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238" y="2687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17">
            <a:extLst>
              <a:ext uri="{FF2B5EF4-FFF2-40B4-BE49-F238E27FC236}">
                <a16:creationId xmlns:a16="http://schemas.microsoft.com/office/drawing/2014/main" id="{E7DB879F-9586-6BD7-E36C-AFDE060B1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535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59B78F-B5A4-EAE4-E3C1-DA1E7F82F8FD}"/>
              </a:ext>
            </a:extLst>
          </p:cNvPr>
          <p:cNvSpPr txBox="1"/>
          <p:nvPr/>
        </p:nvSpPr>
        <p:spPr>
          <a:xfrm>
            <a:off x="2151856" y="4336747"/>
            <a:ext cx="4572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CYCLE 3: READ Ra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A = RF[IR67];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We also read a 2nd register using IR54 (see reg2 connection)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dirty="0">
                <a:latin typeface="Arial" pitchFamily="34" charset="0"/>
                <a:cs typeface="Arial" pitchFamily="34" charset="0"/>
              </a:rPr>
              <a:t>This is useless for SHIFT but it is not harmful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B=RF[IR54]; </a:t>
            </a:r>
            <a:r>
              <a:rPr lang="pt-BR" sz="1800" dirty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 useless but still done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9" name="Freeform 125">
            <a:extLst>
              <a:ext uri="{FF2B5EF4-FFF2-40B4-BE49-F238E27FC236}">
                <a16:creationId xmlns:a16="http://schemas.microsoft.com/office/drawing/2014/main" id="{0251FC0E-617E-523B-4226-C9AD3B8E560D}"/>
              </a:ext>
            </a:extLst>
          </p:cNvPr>
          <p:cNvSpPr>
            <a:spLocks/>
          </p:cNvSpPr>
          <p:nvPr/>
        </p:nvSpPr>
        <p:spPr bwMode="auto">
          <a:xfrm>
            <a:off x="7415213" y="1231900"/>
            <a:ext cx="766762" cy="1881188"/>
          </a:xfrm>
          <a:custGeom>
            <a:avLst/>
            <a:gdLst>
              <a:gd name="T0" fmla="*/ 0 w 483"/>
              <a:gd name="T1" fmla="*/ 0 h 1185"/>
              <a:gd name="T2" fmla="*/ 0 w 483"/>
              <a:gd name="T3" fmla="*/ 2147483646 h 1185"/>
              <a:gd name="T4" fmla="*/ 2147483646 w 483"/>
              <a:gd name="T5" fmla="*/ 2147483646 h 1185"/>
              <a:gd name="T6" fmla="*/ 0 w 483"/>
              <a:gd name="T7" fmla="*/ 2147483646 h 1185"/>
              <a:gd name="T8" fmla="*/ 0 w 483"/>
              <a:gd name="T9" fmla="*/ 2147483646 h 1185"/>
              <a:gd name="T10" fmla="*/ 2147483646 w 483"/>
              <a:gd name="T11" fmla="*/ 2147483646 h 1185"/>
              <a:gd name="T12" fmla="*/ 2147483646 w 483"/>
              <a:gd name="T13" fmla="*/ 2147483646 h 1185"/>
              <a:gd name="T14" fmla="*/ 0 w 483"/>
              <a:gd name="T15" fmla="*/ 0 h 11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3"/>
              <a:gd name="T25" fmla="*/ 0 h 1185"/>
              <a:gd name="T26" fmla="*/ 483 w 483"/>
              <a:gd name="T27" fmla="*/ 1185 h 11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3" h="1185">
                <a:moveTo>
                  <a:pt x="0" y="0"/>
                </a:moveTo>
                <a:lnTo>
                  <a:pt x="0" y="411"/>
                </a:lnTo>
                <a:lnTo>
                  <a:pt x="217" y="581"/>
                </a:lnTo>
                <a:lnTo>
                  <a:pt x="0" y="774"/>
                </a:lnTo>
                <a:lnTo>
                  <a:pt x="0" y="1185"/>
                </a:lnTo>
                <a:lnTo>
                  <a:pt x="483" y="847"/>
                </a:lnTo>
                <a:lnTo>
                  <a:pt x="483" y="29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38">
            <a:extLst>
              <a:ext uri="{FF2B5EF4-FFF2-40B4-BE49-F238E27FC236}">
                <a16:creationId xmlns:a16="http://schemas.microsoft.com/office/drawing/2014/main" id="{4213F138-5117-1FC0-5224-507562B0F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163" y="1844675"/>
            <a:ext cx="192087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2" name="Line 139">
            <a:extLst>
              <a:ext uri="{FF2B5EF4-FFF2-40B4-BE49-F238E27FC236}">
                <a16:creationId xmlns:a16="http://schemas.microsoft.com/office/drawing/2014/main" id="{FEF90EA9-8206-AE96-FFA9-E751198F3953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57">
            <a:extLst>
              <a:ext uri="{FF2B5EF4-FFF2-40B4-BE49-F238E27FC236}">
                <a16:creationId xmlns:a16="http://schemas.microsoft.com/office/drawing/2014/main" id="{F9700106-BC4A-B3E7-6098-21D05530CE13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0038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58">
            <a:extLst>
              <a:ext uri="{FF2B5EF4-FFF2-40B4-BE49-F238E27FC236}">
                <a16:creationId xmlns:a16="http://schemas.microsoft.com/office/drawing/2014/main" id="{61E398B0-08D7-CAAC-112F-8313FBD52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4925" y="1154113"/>
            <a:ext cx="4968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ALUop</a:t>
            </a:r>
          </a:p>
        </p:txBody>
      </p:sp>
      <p:sp>
        <p:nvSpPr>
          <p:cNvPr id="15" name="Line 159">
            <a:extLst>
              <a:ext uri="{FF2B5EF4-FFF2-40B4-BE49-F238E27FC236}">
                <a16:creationId xmlns:a16="http://schemas.microsoft.com/office/drawing/2014/main" id="{317BB701-F5C1-5303-5539-109E603BBA1A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874000" y="13081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60">
            <a:extLst>
              <a:ext uri="{FF2B5EF4-FFF2-40B4-BE49-F238E27FC236}">
                <a16:creationId xmlns:a16="http://schemas.microsoft.com/office/drawing/2014/main" id="{FCF7BED6-692F-CBA3-D60B-B501C7BB9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130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" name="Text Box 166">
            <a:extLst>
              <a:ext uri="{FF2B5EF4-FFF2-40B4-BE49-F238E27FC236}">
                <a16:creationId xmlns:a16="http://schemas.microsoft.com/office/drawing/2014/main" id="{79F7CA30-5103-F891-03B5-A95DC15BD527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8335963" y="1882775"/>
            <a:ext cx="306387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ALUout</a:t>
            </a:r>
          </a:p>
        </p:txBody>
      </p:sp>
      <p:sp>
        <p:nvSpPr>
          <p:cNvPr id="18" name="Rectangle 170">
            <a:extLst>
              <a:ext uri="{FF2B5EF4-FFF2-40B4-BE49-F238E27FC236}">
                <a16:creationId xmlns:a16="http://schemas.microsoft.com/office/drawing/2014/main" id="{F96E3C6E-1AFB-0C1C-06E2-19FD3E084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3111500"/>
            <a:ext cx="192088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9" name="Rectangle 171">
            <a:extLst>
              <a:ext uri="{FF2B5EF4-FFF2-40B4-BE49-F238E27FC236}">
                <a16:creationId xmlns:a16="http://schemas.microsoft.com/office/drawing/2014/main" id="{2D6AFEEC-D5CF-56E0-E378-E6302E20A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3688" y="3111500"/>
            <a:ext cx="192087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20" name="Text Box 172">
            <a:extLst>
              <a:ext uri="{FF2B5EF4-FFF2-40B4-BE49-F238E27FC236}">
                <a16:creationId xmlns:a16="http://schemas.microsoft.com/office/drawing/2014/main" id="{99EBF6F8-7DC5-B40E-BC01-935F42283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3111500"/>
            <a:ext cx="2571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1" name="Text Box 173">
            <a:extLst>
              <a:ext uri="{FF2B5EF4-FFF2-40B4-BE49-F238E27FC236}">
                <a16:creationId xmlns:a16="http://schemas.microsoft.com/office/drawing/2014/main" id="{7B0E70B4-D643-9159-4E9E-8AFE65FC1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3111500"/>
            <a:ext cx="2460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</a:t>
            </a:r>
          </a:p>
        </p:txBody>
      </p:sp>
      <p:sp>
        <p:nvSpPr>
          <p:cNvPr id="22" name="Line 174">
            <a:extLst>
              <a:ext uri="{FF2B5EF4-FFF2-40B4-BE49-F238E27FC236}">
                <a16:creationId xmlns:a16="http://schemas.microsoft.com/office/drawing/2014/main" id="{53D288E0-7B6E-4FFF-DB58-6222B69BC4BF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2843213"/>
            <a:ext cx="0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75">
            <a:extLst>
              <a:ext uri="{FF2B5EF4-FFF2-40B4-BE49-F238E27FC236}">
                <a16:creationId xmlns:a16="http://schemas.microsoft.com/office/drawing/2014/main" id="{317609B5-9A5B-C320-6312-B23AE18322AD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2728913"/>
            <a:ext cx="0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76">
            <a:extLst>
              <a:ext uri="{FF2B5EF4-FFF2-40B4-BE49-F238E27FC236}">
                <a16:creationId xmlns:a16="http://schemas.microsoft.com/office/drawing/2014/main" id="{0B7DC24E-E55C-A4E8-834A-063830BF3176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1413" y="32273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78">
            <a:extLst>
              <a:ext uri="{FF2B5EF4-FFF2-40B4-BE49-F238E27FC236}">
                <a16:creationId xmlns:a16="http://schemas.microsoft.com/office/drawing/2014/main" id="{54EF3F33-F634-A994-56B6-03B1276CB9D6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5900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79">
            <a:extLst>
              <a:ext uri="{FF2B5EF4-FFF2-40B4-BE49-F238E27FC236}">
                <a16:creationId xmlns:a16="http://schemas.microsoft.com/office/drawing/2014/main" id="{C5A410FF-AA3D-8C60-6429-CB7B1055A0E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203">
            <a:extLst>
              <a:ext uri="{FF2B5EF4-FFF2-40B4-BE49-F238E27FC236}">
                <a16:creationId xmlns:a16="http://schemas.microsoft.com/office/drawing/2014/main" id="{20D45701-865C-3574-47EB-6A12F44BF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2036763"/>
            <a:ext cx="4460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ALU</a:t>
            </a:r>
          </a:p>
        </p:txBody>
      </p:sp>
      <p:sp>
        <p:nvSpPr>
          <p:cNvPr id="28" name="Line 73">
            <a:extLst>
              <a:ext uri="{FF2B5EF4-FFF2-40B4-BE49-F238E27FC236}">
                <a16:creationId xmlns:a16="http://schemas.microsoft.com/office/drawing/2014/main" id="{A4BAF5B8-D77B-0C3F-CBB3-307FA9AF4B8F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6938" y="16525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177">
            <a:extLst>
              <a:ext uri="{FF2B5EF4-FFF2-40B4-BE49-F238E27FC236}">
                <a16:creationId xmlns:a16="http://schemas.microsoft.com/office/drawing/2014/main" id="{DA410F34-9DA8-8B4C-BFFD-D1C0DAB0D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3111500"/>
            <a:ext cx="619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FlagWrite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10" name="Line 141">
            <a:extLst>
              <a:ext uri="{FF2B5EF4-FFF2-40B4-BE49-F238E27FC236}">
                <a16:creationId xmlns:a16="http://schemas.microsoft.com/office/drawing/2014/main" id="{761686B9-C847-9C94-1915-7DB08278565B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796338" y="303530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50">
            <a:extLst>
              <a:ext uri="{FF2B5EF4-FFF2-40B4-BE49-F238E27FC236}">
                <a16:creationId xmlns:a16="http://schemas.microsoft.com/office/drawing/2014/main" id="{92631353-5503-3C1B-378A-67DD9EA539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4438" y="2112963"/>
            <a:ext cx="0" cy="192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51">
            <a:extLst>
              <a:ext uri="{FF2B5EF4-FFF2-40B4-BE49-F238E27FC236}">
                <a16:creationId xmlns:a16="http://schemas.microsoft.com/office/drawing/2014/main" id="{F6C33F63-6A95-E32C-0A0E-2834E3C2D7DE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4250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152">
            <a:extLst>
              <a:ext uri="{FF2B5EF4-FFF2-40B4-BE49-F238E27FC236}">
                <a16:creationId xmlns:a16="http://schemas.microsoft.com/office/drawing/2014/main" id="{3BFC5D5E-3117-EDB5-3DC6-333F7CBBF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2038" y="30734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7" name="Line 148">
            <a:extLst>
              <a:ext uri="{FF2B5EF4-FFF2-40B4-BE49-F238E27FC236}">
                <a16:creationId xmlns:a16="http://schemas.microsoft.com/office/drawing/2014/main" id="{38F34F23-9B3C-FA0F-D80B-A9EA7D8749D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00725" y="2687638"/>
            <a:ext cx="153988" cy="134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49">
            <a:extLst>
              <a:ext uri="{FF2B5EF4-FFF2-40B4-BE49-F238E27FC236}">
                <a16:creationId xmlns:a16="http://schemas.microsoft.com/office/drawing/2014/main" id="{CFC5FD6F-98BB-69B4-246F-38BA45D0199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4713" y="4033838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128">
            <a:extLst>
              <a:ext uri="{FF2B5EF4-FFF2-40B4-BE49-F238E27FC236}">
                <a16:creationId xmlns:a16="http://schemas.microsoft.com/office/drawing/2014/main" id="{9BBFAFBD-C77B-AEC8-884E-6D5443B8A396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4814" y="3227388"/>
            <a:ext cx="196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184">
            <a:extLst>
              <a:ext uri="{FF2B5EF4-FFF2-40B4-BE49-F238E27FC236}">
                <a16:creationId xmlns:a16="http://schemas.microsoft.com/office/drawing/2014/main" id="{E380FB28-12B5-1788-4F7A-299B793D8FB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385763"/>
            <a:ext cx="0" cy="2381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9">
            <a:extLst>
              <a:ext uri="{FF2B5EF4-FFF2-40B4-BE49-F238E27FC236}">
                <a16:creationId xmlns:a16="http://schemas.microsoft.com/office/drawing/2014/main" id="{19EA925F-F4A0-F1A1-D58C-299EF4859D3F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182">
            <a:extLst>
              <a:ext uri="{FF2B5EF4-FFF2-40B4-BE49-F238E27FC236}">
                <a16:creationId xmlns:a16="http://schemas.microsoft.com/office/drawing/2014/main" id="{7C935FA6-B220-7BED-01A5-248B4927F2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58175" y="385763"/>
            <a:ext cx="0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186">
            <a:extLst>
              <a:ext uri="{FF2B5EF4-FFF2-40B4-BE49-F238E27FC236}">
                <a16:creationId xmlns:a16="http://schemas.microsoft.com/office/drawing/2014/main" id="{AD850722-1888-F099-09EE-FFA1ED9B0028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220075" y="6159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187">
            <a:extLst>
              <a:ext uri="{FF2B5EF4-FFF2-40B4-BE49-F238E27FC236}">
                <a16:creationId xmlns:a16="http://schemas.microsoft.com/office/drawing/2014/main" id="{C76580F8-34B2-61B0-0AFD-A2DFB5B8B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5775" y="6540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7" name="Line 183">
            <a:extLst>
              <a:ext uri="{FF2B5EF4-FFF2-40B4-BE49-F238E27FC236}">
                <a16:creationId xmlns:a16="http://schemas.microsoft.com/office/drawing/2014/main" id="{5930B16F-B364-B52A-E4FF-52971E1886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875" y="385763"/>
            <a:ext cx="7988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AutoShape 69">
            <a:extLst>
              <a:ext uri="{FF2B5EF4-FFF2-40B4-BE49-F238E27FC236}">
                <a16:creationId xmlns:a16="http://schemas.microsoft.com/office/drawing/2014/main" id="{4DF24ABD-54E3-0B34-E033-2D3062EC1654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243637" y="14430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Text Box 72">
            <a:extLst>
              <a:ext uri="{FF2B5EF4-FFF2-40B4-BE49-F238E27FC236}">
                <a16:creationId xmlns:a16="http://schemas.microsoft.com/office/drawing/2014/main" id="{58D7BBDD-A9AF-6FBB-53B4-245FD5F48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0663" y="13096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1" name="Line 73">
            <a:extLst>
              <a:ext uri="{FF2B5EF4-FFF2-40B4-BE49-F238E27FC236}">
                <a16:creationId xmlns:a16="http://schemas.microsoft.com/office/drawing/2014/main" id="{1A5B00CE-1C0C-C512-6F2F-100E0A6D4230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9075" y="11176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74">
            <a:extLst>
              <a:ext uri="{FF2B5EF4-FFF2-40B4-BE49-F238E27FC236}">
                <a16:creationId xmlns:a16="http://schemas.microsoft.com/office/drawing/2014/main" id="{DFD9FBA2-7F36-6E17-7857-DCFF6AA62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2538" y="92551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ALU1</a:t>
            </a:r>
          </a:p>
        </p:txBody>
      </p:sp>
      <p:sp>
        <p:nvSpPr>
          <p:cNvPr id="53" name="Line 75">
            <a:extLst>
              <a:ext uri="{FF2B5EF4-FFF2-40B4-BE49-F238E27FC236}">
                <a16:creationId xmlns:a16="http://schemas.microsoft.com/office/drawing/2014/main" id="{EBEE0EC2-D5B7-7033-4514-733106D64F9E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1730375"/>
            <a:ext cx="461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76">
            <a:extLst>
              <a:ext uri="{FF2B5EF4-FFF2-40B4-BE49-F238E27FC236}">
                <a16:creationId xmlns:a16="http://schemas.microsoft.com/office/drawing/2014/main" id="{163C9B44-E442-4F54-D4D4-1F03972EF9C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3000" y="1690688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 Box 77">
            <a:extLst>
              <a:ext uri="{FF2B5EF4-FFF2-40B4-BE49-F238E27FC236}">
                <a16:creationId xmlns:a16="http://schemas.microsoft.com/office/drawing/2014/main" id="{93AF6ACA-122D-4064-B9F5-75B3AFAC5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6" name="Line 78">
            <a:extLst>
              <a:ext uri="{FF2B5EF4-FFF2-40B4-BE49-F238E27FC236}">
                <a16:creationId xmlns:a16="http://schemas.microsoft.com/office/drawing/2014/main" id="{6BB01BFD-5F08-1610-3E8A-C18E667ADB8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3462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79">
            <a:extLst>
              <a:ext uri="{FF2B5EF4-FFF2-40B4-BE49-F238E27FC236}">
                <a16:creationId xmlns:a16="http://schemas.microsoft.com/office/drawing/2014/main" id="{A81E3C0A-566C-49ED-4FD5-FCB2826BA5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8225" y="1114424"/>
            <a:ext cx="0" cy="163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80">
            <a:extLst>
              <a:ext uri="{FF2B5EF4-FFF2-40B4-BE49-F238E27FC236}">
                <a16:creationId xmlns:a16="http://schemas.microsoft.com/office/drawing/2014/main" id="{751B2032-E495-9B5F-99D8-EC0B05077F4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8225" y="1114425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81">
            <a:extLst>
              <a:ext uri="{FF2B5EF4-FFF2-40B4-BE49-F238E27FC236}">
                <a16:creationId xmlns:a16="http://schemas.microsoft.com/office/drawing/2014/main" id="{A730D528-B5F0-3DEA-DBBC-E1F603AECCBA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116013"/>
            <a:ext cx="0" cy="23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196">
            <a:extLst>
              <a:ext uri="{FF2B5EF4-FFF2-40B4-BE49-F238E27FC236}">
                <a16:creationId xmlns:a16="http://schemas.microsoft.com/office/drawing/2014/main" id="{D24AD6A4-2DEC-DC15-C2E1-650279E9A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6144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1" name="Text Box 197">
            <a:extLst>
              <a:ext uri="{FF2B5EF4-FFF2-40B4-BE49-F238E27FC236}">
                <a16:creationId xmlns:a16="http://schemas.microsoft.com/office/drawing/2014/main" id="{7BD191EA-EF9F-CE37-0F7F-780FC8078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2684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2" name="Line 70">
            <a:extLst>
              <a:ext uri="{FF2B5EF4-FFF2-40B4-BE49-F238E27FC236}">
                <a16:creationId xmlns:a16="http://schemas.microsoft.com/office/drawing/2014/main" id="{002B13B8-4D14-A768-AD58-31C5B92B1E9B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6863" y="1539875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71">
            <a:extLst>
              <a:ext uri="{FF2B5EF4-FFF2-40B4-BE49-F238E27FC236}">
                <a16:creationId xmlns:a16="http://schemas.microsoft.com/office/drawing/2014/main" id="{120B5605-AE80-FC1F-11C9-6B068F4466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4963" y="14620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utoShape 38">
            <a:extLst>
              <a:ext uri="{FF2B5EF4-FFF2-40B4-BE49-F238E27FC236}">
                <a16:creationId xmlns:a16="http://schemas.microsoft.com/office/drawing/2014/main" id="{AF9F42B5-CC13-77C7-A5F4-60F106C8AD7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668712" y="16716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39">
            <a:extLst>
              <a:ext uri="{FF2B5EF4-FFF2-40B4-BE49-F238E27FC236}">
                <a16:creationId xmlns:a16="http://schemas.microsoft.com/office/drawing/2014/main" id="{0EAFF976-3BBF-416C-5B4D-685D497CA97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8" y="176847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40">
            <a:extLst>
              <a:ext uri="{FF2B5EF4-FFF2-40B4-BE49-F238E27FC236}">
                <a16:creationId xmlns:a16="http://schemas.microsoft.com/office/drawing/2014/main" id="{EA29CF21-3C25-4C46-4EE0-D49D2302135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 Box 41">
            <a:extLst>
              <a:ext uri="{FF2B5EF4-FFF2-40B4-BE49-F238E27FC236}">
                <a16:creationId xmlns:a16="http://schemas.microsoft.com/office/drawing/2014/main" id="{2F644BB7-B8A8-4F49-CDB4-4235BF698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096" name="Line 42">
            <a:extLst>
              <a:ext uri="{FF2B5EF4-FFF2-40B4-BE49-F238E27FC236}">
                <a16:creationId xmlns:a16="http://schemas.microsoft.com/office/drawing/2014/main" id="{96C021D7-34D2-BA94-BA22-B1B4209BBAE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4150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" name="Text Box 43">
            <a:extLst>
              <a:ext uri="{FF2B5EF4-FFF2-40B4-BE49-F238E27FC236}">
                <a16:creationId xmlns:a16="http://schemas.microsoft.com/office/drawing/2014/main" id="{04F9CA04-93DF-260A-E5CA-A3837CDA3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01" name="Line 44">
            <a:extLst>
              <a:ext uri="{FF2B5EF4-FFF2-40B4-BE49-F238E27FC236}">
                <a16:creationId xmlns:a16="http://schemas.microsoft.com/office/drawing/2014/main" id="{F5DE37C8-50A5-D31C-77DB-EA5A96BC355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Line 45">
            <a:extLst>
              <a:ext uri="{FF2B5EF4-FFF2-40B4-BE49-F238E27FC236}">
                <a16:creationId xmlns:a16="http://schemas.microsoft.com/office/drawing/2014/main" id="{CCFAF4ED-8A97-78FF-44C1-4D2A4BA25225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Line 46">
            <a:extLst>
              <a:ext uri="{FF2B5EF4-FFF2-40B4-BE49-F238E27FC236}">
                <a16:creationId xmlns:a16="http://schemas.microsoft.com/office/drawing/2014/main" id="{D6F81BBD-0EE7-8576-6902-FCD182E6F7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95675" y="1728788"/>
            <a:ext cx="153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47">
            <a:extLst>
              <a:ext uri="{FF2B5EF4-FFF2-40B4-BE49-F238E27FC236}">
                <a16:creationId xmlns:a16="http://schemas.microsoft.com/office/drawing/2014/main" id="{17C30042-9FE8-BAA3-3EEA-D6C528B30F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5863" y="1958975"/>
            <a:ext cx="153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Text Box 48">
            <a:extLst>
              <a:ext uri="{FF2B5EF4-FFF2-40B4-BE49-F238E27FC236}">
                <a16:creationId xmlns:a16="http://schemas.microsoft.com/office/drawing/2014/main" id="{1973C1F1-2794-1388-603D-FF0454097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06" name="Line 93">
            <a:extLst>
              <a:ext uri="{FF2B5EF4-FFF2-40B4-BE49-F238E27FC236}">
                <a16:creationId xmlns:a16="http://schemas.microsoft.com/office/drawing/2014/main" id="{4303FE09-BBFE-F321-FE61-4A41907180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25863" y="18811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94">
            <a:extLst>
              <a:ext uri="{FF2B5EF4-FFF2-40B4-BE49-F238E27FC236}">
                <a16:creationId xmlns:a16="http://schemas.microsoft.com/office/drawing/2014/main" id="{E6C67C8B-3925-3D54-C3E2-9F5152D8B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663" y="1728788"/>
            <a:ext cx="203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15" name="Text Box 194">
            <a:extLst>
              <a:ext uri="{FF2B5EF4-FFF2-40B4-BE49-F238E27FC236}">
                <a16:creationId xmlns:a16="http://schemas.microsoft.com/office/drawing/2014/main" id="{DEB7807D-19BF-2249-196E-89312E3765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16" name="Text Box 195">
            <a:extLst>
              <a:ext uri="{FF2B5EF4-FFF2-40B4-BE49-F238E27FC236}">
                <a16:creationId xmlns:a16="http://schemas.microsoft.com/office/drawing/2014/main" id="{789C09A1-229C-00AE-A936-80B40925B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4605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19" name="Line 51">
            <a:extLst>
              <a:ext uri="{FF2B5EF4-FFF2-40B4-BE49-F238E27FC236}">
                <a16:creationId xmlns:a16="http://schemas.microsoft.com/office/drawing/2014/main" id="{45788DB2-7808-CE37-F57F-5DDCABE7238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1766888"/>
            <a:ext cx="0" cy="922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Line 90">
            <a:extLst>
              <a:ext uri="{FF2B5EF4-FFF2-40B4-BE49-F238E27FC236}">
                <a16:creationId xmlns:a16="http://schemas.microsoft.com/office/drawing/2014/main" id="{CFDF79B5-828B-8A73-DE0E-15589BCE9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2382837"/>
            <a:ext cx="479424" cy="1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Text Box 92">
            <a:extLst>
              <a:ext uri="{FF2B5EF4-FFF2-40B4-BE49-F238E27FC236}">
                <a16:creationId xmlns:a16="http://schemas.microsoft.com/office/drawing/2014/main" id="{38CA7CE3-D263-25F7-BC06-4A626E0ED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1526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7" name="Line 86">
            <a:extLst>
              <a:ext uri="{FF2B5EF4-FFF2-40B4-BE49-F238E27FC236}">
                <a16:creationId xmlns:a16="http://schemas.microsoft.com/office/drawing/2014/main" id="{E37EF1C2-51F2-1911-F674-A69879BF6B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1" name="Text Box 87">
            <a:extLst>
              <a:ext uri="{FF2B5EF4-FFF2-40B4-BE49-F238E27FC236}">
                <a16:creationId xmlns:a16="http://schemas.microsoft.com/office/drawing/2014/main" id="{4AB9E305-104B-93AA-2486-D9471112A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33" name="AutoShape 84">
            <a:extLst>
              <a:ext uri="{FF2B5EF4-FFF2-40B4-BE49-F238E27FC236}">
                <a16:creationId xmlns:a16="http://schemas.microsoft.com/office/drawing/2014/main" id="{1AAF0FAC-55BF-3616-982A-7A1F8334269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782469" y="2863056"/>
            <a:ext cx="1727200" cy="306388"/>
          </a:xfrm>
          <a:custGeom>
            <a:avLst/>
            <a:gdLst>
              <a:gd name="T0" fmla="*/ 2147483646 w 21600"/>
              <a:gd name="T1" fmla="*/ 437215676 h 21600"/>
              <a:gd name="T2" fmla="*/ 2147483646 w 21600"/>
              <a:gd name="T3" fmla="*/ 874431352 h 21600"/>
              <a:gd name="T4" fmla="*/ 2147483646 w 21600"/>
              <a:gd name="T5" fmla="*/ 43721567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4" name="Line 85">
            <a:extLst>
              <a:ext uri="{FF2B5EF4-FFF2-40B4-BE49-F238E27FC236}">
                <a16:creationId xmlns:a16="http://schemas.microsoft.com/office/drawing/2014/main" id="{F724207F-2335-5548-BAC2-295E04EE4EE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85025" y="2806700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5" name="Line 86">
            <a:extLst>
              <a:ext uri="{FF2B5EF4-FFF2-40B4-BE49-F238E27FC236}">
                <a16:creationId xmlns:a16="http://schemas.microsoft.com/office/drawing/2014/main" id="{F0399562-30E9-BCDF-71D8-E5A8D7A751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6" name="Text Box 87">
            <a:extLst>
              <a:ext uri="{FF2B5EF4-FFF2-40B4-BE49-F238E27FC236}">
                <a16:creationId xmlns:a16="http://schemas.microsoft.com/office/drawing/2014/main" id="{1AD61F8A-37B7-3EC5-0445-D86FB0CE5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40" name="Line 88">
            <a:extLst>
              <a:ext uri="{FF2B5EF4-FFF2-40B4-BE49-F238E27FC236}">
                <a16:creationId xmlns:a16="http://schemas.microsoft.com/office/drawing/2014/main" id="{52D44129-D6D3-0D55-65B6-F4625B6ED7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7175" y="207645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8" name="Line 126">
            <a:extLst>
              <a:ext uri="{FF2B5EF4-FFF2-40B4-BE49-F238E27FC236}">
                <a16:creationId xmlns:a16="http://schemas.microsoft.com/office/drawing/2014/main" id="{167EA690-72C4-2407-51C2-184388D8C1C6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9263" y="2881313"/>
            <a:ext cx="385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9" name="Line 127">
            <a:extLst>
              <a:ext uri="{FF2B5EF4-FFF2-40B4-BE49-F238E27FC236}">
                <a16:creationId xmlns:a16="http://schemas.microsoft.com/office/drawing/2014/main" id="{671395BE-1962-C02B-0738-248F39FAA4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83438" y="2806700"/>
            <a:ext cx="1587" cy="74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0" name="Text Box 198">
            <a:extLst>
              <a:ext uri="{FF2B5EF4-FFF2-40B4-BE49-F238E27FC236}">
                <a16:creationId xmlns:a16="http://schemas.microsoft.com/office/drawing/2014/main" id="{0C9C3EA6-0138-9C02-6E09-B74F2E916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2304002"/>
            <a:ext cx="24237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61" name="Text Box 199">
            <a:extLst>
              <a:ext uri="{FF2B5EF4-FFF2-40B4-BE49-F238E27FC236}">
                <a16:creationId xmlns:a16="http://schemas.microsoft.com/office/drawing/2014/main" id="{BE773E55-1AB1-082D-F64D-8A0353064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1701" y="2613025"/>
            <a:ext cx="24237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62" name="Line 96">
            <a:extLst>
              <a:ext uri="{FF2B5EF4-FFF2-40B4-BE49-F238E27FC236}">
                <a16:creationId xmlns:a16="http://schemas.microsoft.com/office/drawing/2014/main" id="{CBA61ED8-B1E4-A60C-E260-5BA5CD446FB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2728913"/>
            <a:ext cx="26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3" name="Line 97">
            <a:extLst>
              <a:ext uri="{FF2B5EF4-FFF2-40B4-BE49-F238E27FC236}">
                <a16:creationId xmlns:a16="http://schemas.microsoft.com/office/drawing/2014/main" id="{5F3CABC9-B58F-2AA5-476D-6DDA6C8BDD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61100" y="26511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4" name="Text Box 98">
            <a:extLst>
              <a:ext uri="{FF2B5EF4-FFF2-40B4-BE49-F238E27FC236}">
                <a16:creationId xmlns:a16="http://schemas.microsoft.com/office/drawing/2014/main" id="{AE433B04-BD31-164B-959D-37E24FA89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5368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65" name="Line 97">
            <a:extLst>
              <a:ext uri="{FF2B5EF4-FFF2-40B4-BE49-F238E27FC236}">
                <a16:creationId xmlns:a16="http://schemas.microsoft.com/office/drawing/2014/main" id="{317EB70D-021D-F447-F606-B1F3FF0C6C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6968" y="23272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 Box 89">
            <a:extLst>
              <a:ext uri="{FF2B5EF4-FFF2-40B4-BE49-F238E27FC236}">
                <a16:creationId xmlns:a16="http://schemas.microsoft.com/office/drawing/2014/main" id="{EABA491C-F17C-13E2-FDD7-EFA9B9BE4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188436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ALU2</a:t>
            </a:r>
          </a:p>
        </p:txBody>
      </p:sp>
    </p:spTree>
    <p:extLst>
      <p:ext uri="{BB962C8B-B14F-4D97-AF65-F5344CB8AC3E}">
        <p14:creationId xmlns:p14="http://schemas.microsoft.com/office/powerpoint/2010/main" val="279466205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9EE1D-5300-2484-1B0E-454BA2F11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Oval 2">
            <a:extLst>
              <a:ext uri="{FF2B5EF4-FFF2-40B4-BE49-F238E27FC236}">
                <a16:creationId xmlns:a16="http://schemas.microsoft.com/office/drawing/2014/main" id="{AC509080-D6BC-8905-C137-CD58D0259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9825" y="3332164"/>
            <a:ext cx="3124200" cy="379412"/>
          </a:xfrm>
          <a:prstGeom prst="ellipse">
            <a:avLst/>
          </a:prstGeom>
          <a:solidFill>
            <a:srgbClr val="FF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098" name="Rectangle 6">
            <a:extLst>
              <a:ext uri="{FF2B5EF4-FFF2-40B4-BE49-F238E27FC236}">
                <a16:creationId xmlns:a16="http://schemas.microsoft.com/office/drawing/2014/main" id="{4D0127B7-3711-701A-6AF5-F3BB60C75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2381250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9C6C5754-CAF4-62B0-B46D-BBE42730FF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266950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B6A90198-83BA-645C-1E23-87498D8F6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2701925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4108" name="Text Box 18">
            <a:extLst>
              <a:ext uri="{FF2B5EF4-FFF2-40B4-BE49-F238E27FC236}">
                <a16:creationId xmlns:a16="http://schemas.microsoft.com/office/drawing/2014/main" id="{6D120FA5-B6F0-B104-8748-91A95E438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343150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4109" name="Text Box 19">
            <a:extLst>
              <a:ext uri="{FF2B5EF4-FFF2-40B4-BE49-F238E27FC236}">
                <a16:creationId xmlns:a16="http://schemas.microsoft.com/office/drawing/2014/main" id="{ADFA3FE5-B244-F00E-04EA-388A7C487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149600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4110" name="Text Box 20">
            <a:extLst>
              <a:ext uri="{FF2B5EF4-FFF2-40B4-BE49-F238E27FC236}">
                <a16:creationId xmlns:a16="http://schemas.microsoft.com/office/drawing/2014/main" id="{D8F1CF4C-82B5-7B86-5FEF-8F4407489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3149600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4111" name="Line 21">
            <a:extLst>
              <a:ext uri="{FF2B5EF4-FFF2-40B4-BE49-F238E27FC236}">
                <a16:creationId xmlns:a16="http://schemas.microsoft.com/office/drawing/2014/main" id="{CF99BE0C-A963-F76C-CF00-72B93722BB7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22">
            <a:extLst>
              <a:ext uri="{FF2B5EF4-FFF2-40B4-BE49-F238E27FC236}">
                <a16:creationId xmlns:a16="http://schemas.microsoft.com/office/drawing/2014/main" id="{CD28EDCC-FCEB-1653-C92A-123213787D9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23">
            <a:extLst>
              <a:ext uri="{FF2B5EF4-FFF2-40B4-BE49-F238E27FC236}">
                <a16:creationId xmlns:a16="http://schemas.microsoft.com/office/drawing/2014/main" id="{7B80E0DF-42F9-F9C2-31CB-6FEAD8B56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882775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4114" name="Text Box 24">
            <a:extLst>
              <a:ext uri="{FF2B5EF4-FFF2-40B4-BE49-F238E27FC236}">
                <a16:creationId xmlns:a16="http://schemas.microsoft.com/office/drawing/2014/main" id="{67242A6A-79E8-1144-B45B-546E6A89B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1882775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4117" name="Rectangle 27">
            <a:extLst>
              <a:ext uri="{FF2B5EF4-FFF2-40B4-BE49-F238E27FC236}">
                <a16:creationId xmlns:a16="http://schemas.microsoft.com/office/drawing/2014/main" id="{172D4684-2E06-A0C7-CB9A-E5BBB8E7BB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1612900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18" name="Text Box 28">
            <a:extLst>
              <a:ext uri="{FF2B5EF4-FFF2-40B4-BE49-F238E27FC236}">
                <a16:creationId xmlns:a16="http://schemas.microsoft.com/office/drawing/2014/main" id="{B9CD25B6-6E7B-9E7F-7793-0235DD71D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22488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4122" name="Line 33">
            <a:extLst>
              <a:ext uri="{FF2B5EF4-FFF2-40B4-BE49-F238E27FC236}">
                <a16:creationId xmlns:a16="http://schemas.microsoft.com/office/drawing/2014/main" id="{4FE145BC-9B9B-BFB4-AC17-B467B12AA40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1500" y="2228850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34">
            <a:extLst>
              <a:ext uri="{FF2B5EF4-FFF2-40B4-BE49-F238E27FC236}">
                <a16:creationId xmlns:a16="http://schemas.microsoft.com/office/drawing/2014/main" id="{975C2939-04D2-E0F3-FF56-2A7ABEEC7940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222885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35">
            <a:extLst>
              <a:ext uri="{FF2B5EF4-FFF2-40B4-BE49-F238E27FC236}">
                <a16:creationId xmlns:a16="http://schemas.microsoft.com/office/drawing/2014/main" id="{38BB562C-A84F-EF5D-91AE-4801020704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73400" y="29178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36">
            <a:extLst>
              <a:ext uri="{FF2B5EF4-FFF2-40B4-BE49-F238E27FC236}">
                <a16:creationId xmlns:a16="http://schemas.microsoft.com/office/drawing/2014/main" id="{17516291-4235-9BED-5E82-796E39712C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00" y="27654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6" name="Rectangle 37">
            <a:extLst>
              <a:ext uri="{FF2B5EF4-FFF2-40B4-BE49-F238E27FC236}">
                <a16:creationId xmlns:a16="http://schemas.microsoft.com/office/drawing/2014/main" id="{66A9C9B7-125C-6BB3-BE7F-FB146AA7B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2125" y="1612900"/>
            <a:ext cx="1268413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28" name="Line 39">
            <a:extLst>
              <a:ext uri="{FF2B5EF4-FFF2-40B4-BE49-F238E27FC236}">
                <a16:creationId xmlns:a16="http://schemas.microsoft.com/office/drawing/2014/main" id="{A11D68A3-FA05-A95C-4CDA-F3E2DA8172BD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6" y="1760556"/>
            <a:ext cx="230189" cy="79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Line 40">
            <a:extLst>
              <a:ext uri="{FF2B5EF4-FFF2-40B4-BE49-F238E27FC236}">
                <a16:creationId xmlns:a16="http://schemas.microsoft.com/office/drawing/2014/main" id="{D1B69024-5C30-B9A2-6E05-374869BDF3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Text Box 41">
            <a:extLst>
              <a:ext uri="{FF2B5EF4-FFF2-40B4-BE49-F238E27FC236}">
                <a16:creationId xmlns:a16="http://schemas.microsoft.com/office/drawing/2014/main" id="{3E543736-DF04-F850-0735-BE84DC444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32" name="Text Box 43">
            <a:extLst>
              <a:ext uri="{FF2B5EF4-FFF2-40B4-BE49-F238E27FC236}">
                <a16:creationId xmlns:a16="http://schemas.microsoft.com/office/drawing/2014/main" id="{12BFB361-5BAB-127E-A8F9-5E9526E68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37" name="Text Box 48">
            <a:extLst>
              <a:ext uri="{FF2B5EF4-FFF2-40B4-BE49-F238E27FC236}">
                <a16:creationId xmlns:a16="http://schemas.microsoft.com/office/drawing/2014/main" id="{4C695156-A37B-3CA0-89ED-6C8DA50B27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38" name="Line 49">
            <a:extLst>
              <a:ext uri="{FF2B5EF4-FFF2-40B4-BE49-F238E27FC236}">
                <a16:creationId xmlns:a16="http://schemas.microsoft.com/office/drawing/2014/main" id="{AA6B3CB7-09A6-1ABB-7C65-F8AFD5BBED7A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5" y="2228850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9" name="Line 50">
            <a:extLst>
              <a:ext uri="{FF2B5EF4-FFF2-40B4-BE49-F238E27FC236}">
                <a16:creationId xmlns:a16="http://schemas.microsoft.com/office/drawing/2014/main" id="{BDE59680-F8C9-395E-44A9-155B78B4B4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26892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1" name="Text Box 52">
            <a:extLst>
              <a:ext uri="{FF2B5EF4-FFF2-40B4-BE49-F238E27FC236}">
                <a16:creationId xmlns:a16="http://schemas.microsoft.com/office/drawing/2014/main" id="{CBD53847-0258-367E-98A3-2BAB70C53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652588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reg1</a:t>
            </a:r>
          </a:p>
        </p:txBody>
      </p:sp>
      <p:sp>
        <p:nvSpPr>
          <p:cNvPr id="4142" name="Text Box 53">
            <a:extLst>
              <a:ext uri="{FF2B5EF4-FFF2-40B4-BE49-F238E27FC236}">
                <a16:creationId xmlns:a16="http://schemas.microsoft.com/office/drawing/2014/main" id="{6134208D-E3DE-D554-CDA2-C1AB6ED88F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112963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reg2</a:t>
            </a:r>
          </a:p>
        </p:txBody>
      </p:sp>
      <p:sp>
        <p:nvSpPr>
          <p:cNvPr id="4143" name="Text Box 54">
            <a:extLst>
              <a:ext uri="{FF2B5EF4-FFF2-40B4-BE49-F238E27FC236}">
                <a16:creationId xmlns:a16="http://schemas.microsoft.com/office/drawing/2014/main" id="{8CD4C62F-2654-ED4E-49AC-B8D40DC2B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573338"/>
            <a:ext cx="40481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regw</a:t>
            </a:r>
          </a:p>
        </p:txBody>
      </p:sp>
      <p:sp>
        <p:nvSpPr>
          <p:cNvPr id="4144" name="Line 55">
            <a:extLst>
              <a:ext uri="{FF2B5EF4-FFF2-40B4-BE49-F238E27FC236}">
                <a16:creationId xmlns:a16="http://schemas.microsoft.com/office/drawing/2014/main" id="{B4A1EF5E-D5EC-3989-8B98-D157581D06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7950" y="21494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5" name="Text Box 56">
            <a:extLst>
              <a:ext uri="{FF2B5EF4-FFF2-40B4-BE49-F238E27FC236}">
                <a16:creationId xmlns:a16="http://schemas.microsoft.com/office/drawing/2014/main" id="{FE7B1090-47A0-0122-E09F-2A8186A12E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20367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46" name="Text Box 57">
            <a:extLst>
              <a:ext uri="{FF2B5EF4-FFF2-40B4-BE49-F238E27FC236}">
                <a16:creationId xmlns:a16="http://schemas.microsoft.com/office/drawing/2014/main" id="{8269CCA2-4F0E-EFE9-B03B-934AA19A64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2074863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IR5-4</a:t>
            </a:r>
          </a:p>
        </p:txBody>
      </p:sp>
      <p:sp>
        <p:nvSpPr>
          <p:cNvPr id="4147" name="Text Box 58">
            <a:extLst>
              <a:ext uri="{FF2B5EF4-FFF2-40B4-BE49-F238E27FC236}">
                <a16:creationId xmlns:a16="http://schemas.microsoft.com/office/drawing/2014/main" id="{252E3B57-10FC-7F25-58F1-400971C774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289" y="1284359"/>
            <a:ext cx="63817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IR6-7</a:t>
            </a:r>
          </a:p>
        </p:txBody>
      </p:sp>
      <p:sp>
        <p:nvSpPr>
          <p:cNvPr id="4148" name="Line 59">
            <a:extLst>
              <a:ext uri="{FF2B5EF4-FFF2-40B4-BE49-F238E27FC236}">
                <a16:creationId xmlns:a16="http://schemas.microsoft.com/office/drawing/2014/main" id="{DA55B122-7F35-7847-7788-2A452017BAE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17287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9" name="Line 60">
            <a:extLst>
              <a:ext uri="{FF2B5EF4-FFF2-40B4-BE49-F238E27FC236}">
                <a16:creationId xmlns:a16="http://schemas.microsoft.com/office/drawing/2014/main" id="{D4A3FC01-4D74-1DBC-2FDA-8AFB18A7EB0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234473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0" name="Line 61">
            <a:extLst>
              <a:ext uri="{FF2B5EF4-FFF2-40B4-BE49-F238E27FC236}">
                <a16:creationId xmlns:a16="http://schemas.microsoft.com/office/drawing/2014/main" id="{AAC92ACC-AEEB-4A1D-251D-EAB8F1E773C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1651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1" name="Text Box 62">
            <a:extLst>
              <a:ext uri="{FF2B5EF4-FFF2-40B4-BE49-F238E27FC236}">
                <a16:creationId xmlns:a16="http://schemas.microsoft.com/office/drawing/2014/main" id="{40C18188-8169-91BC-A654-49A46435D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14986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2" name="Line 63">
            <a:extLst>
              <a:ext uri="{FF2B5EF4-FFF2-40B4-BE49-F238E27FC236}">
                <a16:creationId xmlns:a16="http://schemas.microsoft.com/office/drawing/2014/main" id="{A6551C71-845A-9821-BF78-98B79F40A03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226536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3" name="Text Box 64">
            <a:extLst>
              <a:ext uri="{FF2B5EF4-FFF2-40B4-BE49-F238E27FC236}">
                <a16:creationId xmlns:a16="http://schemas.microsoft.com/office/drawing/2014/main" id="{6534AD9B-7630-FFD3-9EEF-4605A2E1D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21129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4" name="Rectangle 65">
            <a:extLst>
              <a:ext uri="{FF2B5EF4-FFF2-40B4-BE49-F238E27FC236}">
                <a16:creationId xmlns:a16="http://schemas.microsoft.com/office/drawing/2014/main" id="{5C4C5A65-7263-54A0-5F9F-D65FDBCAFD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1460500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5" name="Text Box 66">
            <a:extLst>
              <a:ext uri="{FF2B5EF4-FFF2-40B4-BE49-F238E27FC236}">
                <a16:creationId xmlns:a16="http://schemas.microsoft.com/office/drawing/2014/main" id="{A6AC8798-D40C-72C5-EB8A-99FCBFC7C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1240" y="1612900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156" name="Rectangle 67">
            <a:extLst>
              <a:ext uri="{FF2B5EF4-FFF2-40B4-BE49-F238E27FC236}">
                <a16:creationId xmlns:a16="http://schemas.microsoft.com/office/drawing/2014/main" id="{07A7663C-D7D3-4D52-5A0F-656A5F7D1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2112963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7" name="Text Box 68">
            <a:extLst>
              <a:ext uri="{FF2B5EF4-FFF2-40B4-BE49-F238E27FC236}">
                <a16:creationId xmlns:a16="http://schemas.microsoft.com/office/drawing/2014/main" id="{4B4D1000-8508-A1D2-80DD-0881926EE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828" y="2265363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206" name="Text Box 118">
            <a:extLst>
              <a:ext uri="{FF2B5EF4-FFF2-40B4-BE49-F238E27FC236}">
                <a16:creationId xmlns:a16="http://schemas.microsoft.com/office/drawing/2014/main" id="{88752F81-362A-12DB-590D-79CF4C4110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161290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data1</a:t>
            </a:r>
          </a:p>
        </p:txBody>
      </p:sp>
      <p:sp>
        <p:nvSpPr>
          <p:cNvPr id="4207" name="Text Box 119">
            <a:extLst>
              <a:ext uri="{FF2B5EF4-FFF2-40B4-BE49-F238E27FC236}">
                <a16:creationId xmlns:a16="http://schemas.microsoft.com/office/drawing/2014/main" id="{41E3FE3A-86E9-49E5-94B4-E9BB42D75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22885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data2</a:t>
            </a:r>
          </a:p>
        </p:txBody>
      </p:sp>
      <p:sp>
        <p:nvSpPr>
          <p:cNvPr id="4208" name="Text Box 120">
            <a:extLst>
              <a:ext uri="{FF2B5EF4-FFF2-40B4-BE49-F238E27FC236}">
                <a16:creationId xmlns:a16="http://schemas.microsoft.com/office/drawing/2014/main" id="{A99AA511-83D5-5050-1869-6AD276871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573338"/>
            <a:ext cx="457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dataw</a:t>
            </a:r>
          </a:p>
        </p:txBody>
      </p:sp>
      <p:sp>
        <p:nvSpPr>
          <p:cNvPr id="4209" name="Line 121">
            <a:extLst>
              <a:ext uri="{FF2B5EF4-FFF2-40B4-BE49-F238E27FC236}">
                <a16:creationId xmlns:a16="http://schemas.microsoft.com/office/drawing/2014/main" id="{1CC977C8-A442-D5FF-D7EB-84B75498003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70538" y="268922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" name="Line 122">
            <a:extLst>
              <a:ext uri="{FF2B5EF4-FFF2-40B4-BE49-F238E27FC236}">
                <a16:creationId xmlns:a16="http://schemas.microsoft.com/office/drawing/2014/main" id="{5438DF3E-01AC-DF0D-380D-2C672086B6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84838" y="26114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1" name="Text Box 123">
            <a:extLst>
              <a:ext uri="{FF2B5EF4-FFF2-40B4-BE49-F238E27FC236}">
                <a16:creationId xmlns:a16="http://schemas.microsoft.com/office/drawing/2014/main" id="{CC043B7A-560A-98A2-9D17-17E3478879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538" y="24590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16" name="Line 128">
            <a:extLst>
              <a:ext uri="{FF2B5EF4-FFF2-40B4-BE49-F238E27FC236}">
                <a16:creationId xmlns:a16="http://schemas.microsoft.com/office/drawing/2014/main" id="{E085EE47-7E3C-3745-BFA1-E855A1E1AF9D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5" name="Line 163">
            <a:extLst>
              <a:ext uri="{FF2B5EF4-FFF2-40B4-BE49-F238E27FC236}">
                <a16:creationId xmlns:a16="http://schemas.microsoft.com/office/drawing/2014/main" id="{C7C59D63-F69D-18C6-D4DE-04717E2D1DCB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134620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6" name="Text Box 164">
            <a:extLst>
              <a:ext uri="{FF2B5EF4-FFF2-40B4-BE49-F238E27FC236}">
                <a16:creationId xmlns:a16="http://schemas.microsoft.com/office/drawing/2014/main" id="{419CA035-7DD0-61AD-16DB-8DF7D97AC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162050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4248" name="Text Box 167">
            <a:extLst>
              <a:ext uri="{FF2B5EF4-FFF2-40B4-BE49-F238E27FC236}">
                <a16:creationId xmlns:a16="http://schemas.microsoft.com/office/drawing/2014/main" id="{A249BA7D-5F01-6989-7A86-2267606F5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2074863"/>
            <a:ext cx="3540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RF</a:t>
            </a:r>
          </a:p>
        </p:txBody>
      </p:sp>
      <p:sp>
        <p:nvSpPr>
          <p:cNvPr id="4249" name="Line 168">
            <a:extLst>
              <a:ext uri="{FF2B5EF4-FFF2-40B4-BE49-F238E27FC236}">
                <a16:creationId xmlns:a16="http://schemas.microsoft.com/office/drawing/2014/main" id="{502A2E25-1919-E3D5-A5D5-78F51253611C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4588" y="14224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0" name="Text Box 169">
            <a:extLst>
              <a:ext uri="{FF2B5EF4-FFF2-40B4-BE49-F238E27FC236}">
                <a16:creationId xmlns:a16="http://schemas.microsoft.com/office/drawing/2014/main" id="{3098ECDA-3652-0E1D-7635-88E5D42DB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238" y="1230313"/>
            <a:ext cx="5556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RFWrite</a:t>
            </a:r>
          </a:p>
        </p:txBody>
      </p:sp>
      <p:sp>
        <p:nvSpPr>
          <p:cNvPr id="4261" name="Line 180">
            <a:extLst>
              <a:ext uri="{FF2B5EF4-FFF2-40B4-BE49-F238E27FC236}">
                <a16:creationId xmlns:a16="http://schemas.microsoft.com/office/drawing/2014/main" id="{45FAC384-A12B-47A2-1DAF-EA43585D90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638" y="3113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2" name="Text Box 181">
            <a:extLst>
              <a:ext uri="{FF2B5EF4-FFF2-40B4-BE49-F238E27FC236}">
                <a16:creationId xmlns:a16="http://schemas.microsoft.com/office/drawing/2014/main" id="{ED55BA33-A9C0-9193-09FD-5A64C194A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227388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4266" name="Line 185">
            <a:extLst>
              <a:ext uri="{FF2B5EF4-FFF2-40B4-BE49-F238E27FC236}">
                <a16:creationId xmlns:a16="http://schemas.microsoft.com/office/drawing/2014/main" id="{559857DE-0007-97ED-EA83-057CA317CEF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2767013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7" name="Line 73">
            <a:extLst>
              <a:ext uri="{FF2B5EF4-FFF2-40B4-BE49-F238E27FC236}">
                <a16:creationId xmlns:a16="http://schemas.microsoft.com/office/drawing/2014/main" id="{90B2BFDF-1E98-6D44-BBF2-A9C68A035A1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7563" y="12588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8" name="Text Box 74">
            <a:extLst>
              <a:ext uri="{FF2B5EF4-FFF2-40B4-BE49-F238E27FC236}">
                <a16:creationId xmlns:a16="http://schemas.microsoft.com/office/drawing/2014/main" id="{2B9F933E-0E28-78A7-B0C6-98A8857B9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909" y="1066800"/>
            <a:ext cx="453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>
                <a:latin typeface="Arial" panose="020B0604020202020204" pitchFamily="34" charset="0"/>
              </a:rPr>
              <a:t>ABLD</a:t>
            </a:r>
          </a:p>
        </p:txBody>
      </p:sp>
      <p:sp>
        <p:nvSpPr>
          <p:cNvPr id="4289" name="Line 73">
            <a:extLst>
              <a:ext uri="{FF2B5EF4-FFF2-40B4-BE49-F238E27FC236}">
                <a16:creationId xmlns:a16="http://schemas.microsoft.com/office/drawing/2014/main" id="{34E192E3-3B6F-389A-693F-075ADCFE1C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00738" y="1989138"/>
            <a:ext cx="4762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AutoShape 15">
            <a:extLst>
              <a:ext uri="{FF2B5EF4-FFF2-40B4-BE49-F238E27FC236}">
                <a16:creationId xmlns:a16="http://schemas.microsoft.com/office/drawing/2014/main" id="{F3762FA8-F47D-7907-123C-D25364932C4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68350" y="2450307"/>
            <a:ext cx="922338" cy="29606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Line 16">
            <a:extLst>
              <a:ext uri="{FF2B5EF4-FFF2-40B4-BE49-F238E27FC236}">
                <a16:creationId xmlns:a16="http://schemas.microsoft.com/office/drawing/2014/main" id="{F96EC7BE-A537-3AA4-BAD4-42FB48FA40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238" y="2687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17">
            <a:extLst>
              <a:ext uri="{FF2B5EF4-FFF2-40B4-BE49-F238E27FC236}">
                <a16:creationId xmlns:a16="http://schemas.microsoft.com/office/drawing/2014/main" id="{A40FD6B4-CA40-2521-540E-271D035284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535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AB7038-CC9E-3AC9-744E-A18732244C4A}"/>
              </a:ext>
            </a:extLst>
          </p:cNvPr>
          <p:cNvSpPr txBox="1"/>
          <p:nvPr/>
        </p:nvSpPr>
        <p:spPr>
          <a:xfrm>
            <a:off x="2604449" y="5018088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CYCLE 4: Calculate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ALUout = A Shift ZE(L/R + Imm2)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dirty="0">
                <a:latin typeface="Arial" pitchFamily="34" charset="0"/>
                <a:cs typeface="Arial" pitchFamily="34" charset="0"/>
              </a:rPr>
              <a:t>Set Z and N</a:t>
            </a:r>
            <a:endParaRPr lang="pt-BR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reeform 125">
            <a:extLst>
              <a:ext uri="{FF2B5EF4-FFF2-40B4-BE49-F238E27FC236}">
                <a16:creationId xmlns:a16="http://schemas.microsoft.com/office/drawing/2014/main" id="{FCB0C921-1962-13FD-AA1D-91A01C319295}"/>
              </a:ext>
            </a:extLst>
          </p:cNvPr>
          <p:cNvSpPr>
            <a:spLocks/>
          </p:cNvSpPr>
          <p:nvPr/>
        </p:nvSpPr>
        <p:spPr bwMode="auto">
          <a:xfrm>
            <a:off x="7415213" y="1231900"/>
            <a:ext cx="766762" cy="1881188"/>
          </a:xfrm>
          <a:custGeom>
            <a:avLst/>
            <a:gdLst>
              <a:gd name="T0" fmla="*/ 0 w 483"/>
              <a:gd name="T1" fmla="*/ 0 h 1185"/>
              <a:gd name="T2" fmla="*/ 0 w 483"/>
              <a:gd name="T3" fmla="*/ 2147483646 h 1185"/>
              <a:gd name="T4" fmla="*/ 2147483646 w 483"/>
              <a:gd name="T5" fmla="*/ 2147483646 h 1185"/>
              <a:gd name="T6" fmla="*/ 0 w 483"/>
              <a:gd name="T7" fmla="*/ 2147483646 h 1185"/>
              <a:gd name="T8" fmla="*/ 0 w 483"/>
              <a:gd name="T9" fmla="*/ 2147483646 h 1185"/>
              <a:gd name="T10" fmla="*/ 2147483646 w 483"/>
              <a:gd name="T11" fmla="*/ 2147483646 h 1185"/>
              <a:gd name="T12" fmla="*/ 2147483646 w 483"/>
              <a:gd name="T13" fmla="*/ 2147483646 h 1185"/>
              <a:gd name="T14" fmla="*/ 0 w 483"/>
              <a:gd name="T15" fmla="*/ 0 h 11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3"/>
              <a:gd name="T25" fmla="*/ 0 h 1185"/>
              <a:gd name="T26" fmla="*/ 483 w 483"/>
              <a:gd name="T27" fmla="*/ 1185 h 11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3" h="1185">
                <a:moveTo>
                  <a:pt x="0" y="0"/>
                </a:moveTo>
                <a:lnTo>
                  <a:pt x="0" y="411"/>
                </a:lnTo>
                <a:lnTo>
                  <a:pt x="217" y="581"/>
                </a:lnTo>
                <a:lnTo>
                  <a:pt x="0" y="774"/>
                </a:lnTo>
                <a:lnTo>
                  <a:pt x="0" y="1185"/>
                </a:lnTo>
                <a:lnTo>
                  <a:pt x="483" y="847"/>
                </a:lnTo>
                <a:lnTo>
                  <a:pt x="483" y="29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38">
            <a:extLst>
              <a:ext uri="{FF2B5EF4-FFF2-40B4-BE49-F238E27FC236}">
                <a16:creationId xmlns:a16="http://schemas.microsoft.com/office/drawing/2014/main" id="{AEB96601-3DD1-65A8-A684-20C3E4153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163" y="1844675"/>
            <a:ext cx="192087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2" name="Line 139">
            <a:extLst>
              <a:ext uri="{FF2B5EF4-FFF2-40B4-BE49-F238E27FC236}">
                <a16:creationId xmlns:a16="http://schemas.microsoft.com/office/drawing/2014/main" id="{FD388872-BE0D-B93C-9784-7867A9657D4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57">
            <a:extLst>
              <a:ext uri="{FF2B5EF4-FFF2-40B4-BE49-F238E27FC236}">
                <a16:creationId xmlns:a16="http://schemas.microsoft.com/office/drawing/2014/main" id="{886E1049-BB51-EAAE-F795-9F507309066E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0038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58">
            <a:extLst>
              <a:ext uri="{FF2B5EF4-FFF2-40B4-BE49-F238E27FC236}">
                <a16:creationId xmlns:a16="http://schemas.microsoft.com/office/drawing/2014/main" id="{0333F3E3-A47B-8176-4443-9712F2D18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4925" y="1154113"/>
            <a:ext cx="4968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ALUop</a:t>
            </a:r>
          </a:p>
        </p:txBody>
      </p:sp>
      <p:sp>
        <p:nvSpPr>
          <p:cNvPr id="15" name="Line 159">
            <a:extLst>
              <a:ext uri="{FF2B5EF4-FFF2-40B4-BE49-F238E27FC236}">
                <a16:creationId xmlns:a16="http://schemas.microsoft.com/office/drawing/2014/main" id="{77B226C6-41CA-10DC-C82E-313F0EF1AFE2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874000" y="13081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60">
            <a:extLst>
              <a:ext uri="{FF2B5EF4-FFF2-40B4-BE49-F238E27FC236}">
                <a16:creationId xmlns:a16="http://schemas.microsoft.com/office/drawing/2014/main" id="{0D64DB61-0B6D-578B-0C48-C68B1CC0CA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130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" name="Text Box 166">
            <a:extLst>
              <a:ext uri="{FF2B5EF4-FFF2-40B4-BE49-F238E27FC236}">
                <a16:creationId xmlns:a16="http://schemas.microsoft.com/office/drawing/2014/main" id="{DFB6E847-AA66-38DF-6F25-A5D69AF3E216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8335963" y="1882775"/>
            <a:ext cx="306387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ALUout</a:t>
            </a:r>
          </a:p>
        </p:txBody>
      </p:sp>
      <p:sp>
        <p:nvSpPr>
          <p:cNvPr id="18" name="Rectangle 170">
            <a:extLst>
              <a:ext uri="{FF2B5EF4-FFF2-40B4-BE49-F238E27FC236}">
                <a16:creationId xmlns:a16="http://schemas.microsoft.com/office/drawing/2014/main" id="{6E24D7F5-5151-35A2-871B-A62B2F25F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3111500"/>
            <a:ext cx="192088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9" name="Rectangle 171">
            <a:extLst>
              <a:ext uri="{FF2B5EF4-FFF2-40B4-BE49-F238E27FC236}">
                <a16:creationId xmlns:a16="http://schemas.microsoft.com/office/drawing/2014/main" id="{71C628CA-D4D5-C23C-4B7B-2723C7413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3688" y="3111500"/>
            <a:ext cx="192087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20" name="Text Box 172">
            <a:extLst>
              <a:ext uri="{FF2B5EF4-FFF2-40B4-BE49-F238E27FC236}">
                <a16:creationId xmlns:a16="http://schemas.microsoft.com/office/drawing/2014/main" id="{E0BC4D52-2199-7F1B-9817-12DCB5814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3111500"/>
            <a:ext cx="2571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1" name="Text Box 173">
            <a:extLst>
              <a:ext uri="{FF2B5EF4-FFF2-40B4-BE49-F238E27FC236}">
                <a16:creationId xmlns:a16="http://schemas.microsoft.com/office/drawing/2014/main" id="{AC600794-D667-40D6-9C5C-43C039655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3111500"/>
            <a:ext cx="2460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</a:t>
            </a:r>
          </a:p>
        </p:txBody>
      </p:sp>
      <p:sp>
        <p:nvSpPr>
          <p:cNvPr id="22" name="Line 174">
            <a:extLst>
              <a:ext uri="{FF2B5EF4-FFF2-40B4-BE49-F238E27FC236}">
                <a16:creationId xmlns:a16="http://schemas.microsoft.com/office/drawing/2014/main" id="{59A62E0C-4269-E4E6-B5C9-EB2E2FC23509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2843213"/>
            <a:ext cx="0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75">
            <a:extLst>
              <a:ext uri="{FF2B5EF4-FFF2-40B4-BE49-F238E27FC236}">
                <a16:creationId xmlns:a16="http://schemas.microsoft.com/office/drawing/2014/main" id="{7B1D445C-C5C2-7D56-F449-48DC1798A32F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2728913"/>
            <a:ext cx="0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76">
            <a:extLst>
              <a:ext uri="{FF2B5EF4-FFF2-40B4-BE49-F238E27FC236}">
                <a16:creationId xmlns:a16="http://schemas.microsoft.com/office/drawing/2014/main" id="{D240C2F6-1FAF-A76D-559A-3E2FB22CA669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1413" y="32273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78">
            <a:extLst>
              <a:ext uri="{FF2B5EF4-FFF2-40B4-BE49-F238E27FC236}">
                <a16:creationId xmlns:a16="http://schemas.microsoft.com/office/drawing/2014/main" id="{C6095A6B-070B-E83F-C9FF-481A08B33264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5900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79">
            <a:extLst>
              <a:ext uri="{FF2B5EF4-FFF2-40B4-BE49-F238E27FC236}">
                <a16:creationId xmlns:a16="http://schemas.microsoft.com/office/drawing/2014/main" id="{C7C1EBAD-59E8-F694-83E3-8A7ACCD94FA2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203">
            <a:extLst>
              <a:ext uri="{FF2B5EF4-FFF2-40B4-BE49-F238E27FC236}">
                <a16:creationId xmlns:a16="http://schemas.microsoft.com/office/drawing/2014/main" id="{3A634B89-B287-C071-ED2A-CAEFE355A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2036763"/>
            <a:ext cx="4460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ALU</a:t>
            </a:r>
          </a:p>
        </p:txBody>
      </p:sp>
      <p:sp>
        <p:nvSpPr>
          <p:cNvPr id="28" name="Line 73">
            <a:extLst>
              <a:ext uri="{FF2B5EF4-FFF2-40B4-BE49-F238E27FC236}">
                <a16:creationId xmlns:a16="http://schemas.microsoft.com/office/drawing/2014/main" id="{07C5D219-6FA9-E94A-65EA-933CCF640A3E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6938" y="16525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177">
            <a:extLst>
              <a:ext uri="{FF2B5EF4-FFF2-40B4-BE49-F238E27FC236}">
                <a16:creationId xmlns:a16="http://schemas.microsoft.com/office/drawing/2014/main" id="{CC387617-5AA2-9558-468C-67DAEB402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3111500"/>
            <a:ext cx="619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FlagWrite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10" name="Line 141">
            <a:extLst>
              <a:ext uri="{FF2B5EF4-FFF2-40B4-BE49-F238E27FC236}">
                <a16:creationId xmlns:a16="http://schemas.microsoft.com/office/drawing/2014/main" id="{1EF232CF-EFC1-CA5E-ADAB-9CFF1953D890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796338" y="303530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50">
            <a:extLst>
              <a:ext uri="{FF2B5EF4-FFF2-40B4-BE49-F238E27FC236}">
                <a16:creationId xmlns:a16="http://schemas.microsoft.com/office/drawing/2014/main" id="{869771FA-AFE3-5730-8E1B-656F360574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4438" y="2112963"/>
            <a:ext cx="0" cy="192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51">
            <a:extLst>
              <a:ext uri="{FF2B5EF4-FFF2-40B4-BE49-F238E27FC236}">
                <a16:creationId xmlns:a16="http://schemas.microsoft.com/office/drawing/2014/main" id="{74C9740E-5556-4550-4A32-E23D8F4AE16F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4250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152">
            <a:extLst>
              <a:ext uri="{FF2B5EF4-FFF2-40B4-BE49-F238E27FC236}">
                <a16:creationId xmlns:a16="http://schemas.microsoft.com/office/drawing/2014/main" id="{308568E7-3BAA-0FA0-5A0C-FBA41913B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2038" y="30734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7" name="Line 148">
            <a:extLst>
              <a:ext uri="{FF2B5EF4-FFF2-40B4-BE49-F238E27FC236}">
                <a16:creationId xmlns:a16="http://schemas.microsoft.com/office/drawing/2014/main" id="{8DD9DEF3-FF89-7F36-6B34-01DC9128B4C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00725" y="2687638"/>
            <a:ext cx="153988" cy="134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49">
            <a:extLst>
              <a:ext uri="{FF2B5EF4-FFF2-40B4-BE49-F238E27FC236}">
                <a16:creationId xmlns:a16="http://schemas.microsoft.com/office/drawing/2014/main" id="{6B2009EF-7A29-A0DB-F44D-A273BA35C1B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4713" y="4033838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128">
            <a:extLst>
              <a:ext uri="{FF2B5EF4-FFF2-40B4-BE49-F238E27FC236}">
                <a16:creationId xmlns:a16="http://schemas.microsoft.com/office/drawing/2014/main" id="{E8408A68-34F2-6DED-B953-0B0B99C9DA69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4814" y="3227388"/>
            <a:ext cx="196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184">
            <a:extLst>
              <a:ext uri="{FF2B5EF4-FFF2-40B4-BE49-F238E27FC236}">
                <a16:creationId xmlns:a16="http://schemas.microsoft.com/office/drawing/2014/main" id="{7278AE8E-D035-61D7-8D1B-F73DB7640A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385763"/>
            <a:ext cx="0" cy="2381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9">
            <a:extLst>
              <a:ext uri="{FF2B5EF4-FFF2-40B4-BE49-F238E27FC236}">
                <a16:creationId xmlns:a16="http://schemas.microsoft.com/office/drawing/2014/main" id="{C8119056-AE57-38AC-F8D5-D8C2910CC41F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182">
            <a:extLst>
              <a:ext uri="{FF2B5EF4-FFF2-40B4-BE49-F238E27FC236}">
                <a16:creationId xmlns:a16="http://schemas.microsoft.com/office/drawing/2014/main" id="{677FE6D5-EF93-AFE7-E02F-50BFDC691E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58175" y="385763"/>
            <a:ext cx="0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186">
            <a:extLst>
              <a:ext uri="{FF2B5EF4-FFF2-40B4-BE49-F238E27FC236}">
                <a16:creationId xmlns:a16="http://schemas.microsoft.com/office/drawing/2014/main" id="{1BEF87DB-38D1-3AD8-ED34-5D368F2B1549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220075" y="6159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187">
            <a:extLst>
              <a:ext uri="{FF2B5EF4-FFF2-40B4-BE49-F238E27FC236}">
                <a16:creationId xmlns:a16="http://schemas.microsoft.com/office/drawing/2014/main" id="{E1D28855-0877-E1A8-C64E-7F7575EB1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5775" y="6540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7" name="Line 183">
            <a:extLst>
              <a:ext uri="{FF2B5EF4-FFF2-40B4-BE49-F238E27FC236}">
                <a16:creationId xmlns:a16="http://schemas.microsoft.com/office/drawing/2014/main" id="{E3FEF234-E634-26D0-8935-C30CE4EB49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875" y="385763"/>
            <a:ext cx="7988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AutoShape 69">
            <a:extLst>
              <a:ext uri="{FF2B5EF4-FFF2-40B4-BE49-F238E27FC236}">
                <a16:creationId xmlns:a16="http://schemas.microsoft.com/office/drawing/2014/main" id="{98E0267D-E728-0F1A-5293-6EAF82F4FA98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243637" y="14430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Text Box 72">
            <a:extLst>
              <a:ext uri="{FF2B5EF4-FFF2-40B4-BE49-F238E27FC236}">
                <a16:creationId xmlns:a16="http://schemas.microsoft.com/office/drawing/2014/main" id="{BB3DA031-1C71-D46E-D9AE-6FA862DE26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0663" y="13096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1" name="Line 73">
            <a:extLst>
              <a:ext uri="{FF2B5EF4-FFF2-40B4-BE49-F238E27FC236}">
                <a16:creationId xmlns:a16="http://schemas.microsoft.com/office/drawing/2014/main" id="{31BE53E3-76AC-1549-D76C-C5A1E6CC4594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9075" y="11176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74">
            <a:extLst>
              <a:ext uri="{FF2B5EF4-FFF2-40B4-BE49-F238E27FC236}">
                <a16:creationId xmlns:a16="http://schemas.microsoft.com/office/drawing/2014/main" id="{6534EFDC-C12E-A2F2-E785-CFC87D21D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2538" y="92551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ALU1</a:t>
            </a:r>
          </a:p>
        </p:txBody>
      </p:sp>
      <p:sp>
        <p:nvSpPr>
          <p:cNvPr id="53" name="Line 75">
            <a:extLst>
              <a:ext uri="{FF2B5EF4-FFF2-40B4-BE49-F238E27FC236}">
                <a16:creationId xmlns:a16="http://schemas.microsoft.com/office/drawing/2014/main" id="{0C0A0BB0-4019-B1A6-9EA8-91A34B1A1C04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1730375"/>
            <a:ext cx="461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76">
            <a:extLst>
              <a:ext uri="{FF2B5EF4-FFF2-40B4-BE49-F238E27FC236}">
                <a16:creationId xmlns:a16="http://schemas.microsoft.com/office/drawing/2014/main" id="{8A7B1A1B-0AE0-8019-D1D5-70D53D55F9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3000" y="1690688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 Box 77">
            <a:extLst>
              <a:ext uri="{FF2B5EF4-FFF2-40B4-BE49-F238E27FC236}">
                <a16:creationId xmlns:a16="http://schemas.microsoft.com/office/drawing/2014/main" id="{B60A13D0-DADD-B50B-8120-8D047B7AAF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6" name="Line 78">
            <a:extLst>
              <a:ext uri="{FF2B5EF4-FFF2-40B4-BE49-F238E27FC236}">
                <a16:creationId xmlns:a16="http://schemas.microsoft.com/office/drawing/2014/main" id="{D86066EA-1886-F9F2-EC96-881B8BC7381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3462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79">
            <a:extLst>
              <a:ext uri="{FF2B5EF4-FFF2-40B4-BE49-F238E27FC236}">
                <a16:creationId xmlns:a16="http://schemas.microsoft.com/office/drawing/2014/main" id="{4D4FFB7D-83A4-C238-A46C-C2D913CF64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8225" y="1114424"/>
            <a:ext cx="0" cy="163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80">
            <a:extLst>
              <a:ext uri="{FF2B5EF4-FFF2-40B4-BE49-F238E27FC236}">
                <a16:creationId xmlns:a16="http://schemas.microsoft.com/office/drawing/2014/main" id="{ACEACDC6-FD8C-C6F1-24A6-D042A5631D30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8225" y="1114425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81">
            <a:extLst>
              <a:ext uri="{FF2B5EF4-FFF2-40B4-BE49-F238E27FC236}">
                <a16:creationId xmlns:a16="http://schemas.microsoft.com/office/drawing/2014/main" id="{5949DEE0-C92B-2FF2-25F8-0E07649413D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116013"/>
            <a:ext cx="0" cy="23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196">
            <a:extLst>
              <a:ext uri="{FF2B5EF4-FFF2-40B4-BE49-F238E27FC236}">
                <a16:creationId xmlns:a16="http://schemas.microsoft.com/office/drawing/2014/main" id="{297C8DAA-9478-F596-3D4F-F58D49D27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6144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1" name="Text Box 197">
            <a:extLst>
              <a:ext uri="{FF2B5EF4-FFF2-40B4-BE49-F238E27FC236}">
                <a16:creationId xmlns:a16="http://schemas.microsoft.com/office/drawing/2014/main" id="{122AF190-D75E-CFA9-E595-E0D7A653E5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2684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2" name="Line 70">
            <a:extLst>
              <a:ext uri="{FF2B5EF4-FFF2-40B4-BE49-F238E27FC236}">
                <a16:creationId xmlns:a16="http://schemas.microsoft.com/office/drawing/2014/main" id="{7490112B-144D-5C4C-0A95-01FAA8ADBFAE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6863" y="1539875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71">
            <a:extLst>
              <a:ext uri="{FF2B5EF4-FFF2-40B4-BE49-F238E27FC236}">
                <a16:creationId xmlns:a16="http://schemas.microsoft.com/office/drawing/2014/main" id="{A8C05EB3-0D35-570D-43E4-95A17D157C7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4963" y="14620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utoShape 38">
            <a:extLst>
              <a:ext uri="{FF2B5EF4-FFF2-40B4-BE49-F238E27FC236}">
                <a16:creationId xmlns:a16="http://schemas.microsoft.com/office/drawing/2014/main" id="{40638ABE-EA31-0C72-6776-A91BBABF8F2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668712" y="16716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39">
            <a:extLst>
              <a:ext uri="{FF2B5EF4-FFF2-40B4-BE49-F238E27FC236}">
                <a16:creationId xmlns:a16="http://schemas.microsoft.com/office/drawing/2014/main" id="{163EEBF0-6D72-2FDD-A482-6FCF729FC21D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8" y="176847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40">
            <a:extLst>
              <a:ext uri="{FF2B5EF4-FFF2-40B4-BE49-F238E27FC236}">
                <a16:creationId xmlns:a16="http://schemas.microsoft.com/office/drawing/2014/main" id="{B42D8A66-AAA3-DCE3-3FFE-9D2F1FE896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 Box 41">
            <a:extLst>
              <a:ext uri="{FF2B5EF4-FFF2-40B4-BE49-F238E27FC236}">
                <a16:creationId xmlns:a16="http://schemas.microsoft.com/office/drawing/2014/main" id="{B4C0615F-DC63-8368-993F-CC471C4EB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096" name="Line 42">
            <a:extLst>
              <a:ext uri="{FF2B5EF4-FFF2-40B4-BE49-F238E27FC236}">
                <a16:creationId xmlns:a16="http://schemas.microsoft.com/office/drawing/2014/main" id="{608B9A94-DB65-EE3C-284D-E5B2F9BB983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4150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" name="Text Box 43">
            <a:extLst>
              <a:ext uri="{FF2B5EF4-FFF2-40B4-BE49-F238E27FC236}">
                <a16:creationId xmlns:a16="http://schemas.microsoft.com/office/drawing/2014/main" id="{4D59A96A-A709-3975-54F1-DCAF1834B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01" name="Line 44">
            <a:extLst>
              <a:ext uri="{FF2B5EF4-FFF2-40B4-BE49-F238E27FC236}">
                <a16:creationId xmlns:a16="http://schemas.microsoft.com/office/drawing/2014/main" id="{E8B75EC5-24C4-4097-F60E-ED50A2A086C5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Line 45">
            <a:extLst>
              <a:ext uri="{FF2B5EF4-FFF2-40B4-BE49-F238E27FC236}">
                <a16:creationId xmlns:a16="http://schemas.microsoft.com/office/drawing/2014/main" id="{5B8BB4A0-6B36-B404-ACE5-D3E2B4D9506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Line 46">
            <a:extLst>
              <a:ext uri="{FF2B5EF4-FFF2-40B4-BE49-F238E27FC236}">
                <a16:creationId xmlns:a16="http://schemas.microsoft.com/office/drawing/2014/main" id="{DC28B4C9-96F8-099E-FDA1-ED6ECE57CA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95675" y="1728788"/>
            <a:ext cx="153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47">
            <a:extLst>
              <a:ext uri="{FF2B5EF4-FFF2-40B4-BE49-F238E27FC236}">
                <a16:creationId xmlns:a16="http://schemas.microsoft.com/office/drawing/2014/main" id="{0D1225B7-D03B-8EB3-E383-BD65F8C41B42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5863" y="1958975"/>
            <a:ext cx="153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Text Box 48">
            <a:extLst>
              <a:ext uri="{FF2B5EF4-FFF2-40B4-BE49-F238E27FC236}">
                <a16:creationId xmlns:a16="http://schemas.microsoft.com/office/drawing/2014/main" id="{2160FA39-90F6-DDE2-E8C8-278A8DC07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06" name="Line 93">
            <a:extLst>
              <a:ext uri="{FF2B5EF4-FFF2-40B4-BE49-F238E27FC236}">
                <a16:creationId xmlns:a16="http://schemas.microsoft.com/office/drawing/2014/main" id="{6845A76D-F924-15D9-50B7-113B726C18D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25863" y="18811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94">
            <a:extLst>
              <a:ext uri="{FF2B5EF4-FFF2-40B4-BE49-F238E27FC236}">
                <a16:creationId xmlns:a16="http://schemas.microsoft.com/office/drawing/2014/main" id="{9ED34BF0-211C-5DEA-9A2D-82BCD7DC2E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663" y="1728788"/>
            <a:ext cx="203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15" name="Text Box 194">
            <a:extLst>
              <a:ext uri="{FF2B5EF4-FFF2-40B4-BE49-F238E27FC236}">
                <a16:creationId xmlns:a16="http://schemas.microsoft.com/office/drawing/2014/main" id="{685AB7F4-BF35-3468-4B29-C2FC82007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16" name="Text Box 195">
            <a:extLst>
              <a:ext uri="{FF2B5EF4-FFF2-40B4-BE49-F238E27FC236}">
                <a16:creationId xmlns:a16="http://schemas.microsoft.com/office/drawing/2014/main" id="{DA1F170A-F8A9-B6D7-C1DA-8E44EB525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4605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19" name="Line 51">
            <a:extLst>
              <a:ext uri="{FF2B5EF4-FFF2-40B4-BE49-F238E27FC236}">
                <a16:creationId xmlns:a16="http://schemas.microsoft.com/office/drawing/2014/main" id="{5E474909-7A82-C3C1-D1A5-78DE6B7070FE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1766888"/>
            <a:ext cx="0" cy="922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Line 90">
            <a:extLst>
              <a:ext uri="{FF2B5EF4-FFF2-40B4-BE49-F238E27FC236}">
                <a16:creationId xmlns:a16="http://schemas.microsoft.com/office/drawing/2014/main" id="{22124E2F-9E54-F306-3319-731FEE31D88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2382837"/>
            <a:ext cx="479424" cy="1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Text Box 92">
            <a:extLst>
              <a:ext uri="{FF2B5EF4-FFF2-40B4-BE49-F238E27FC236}">
                <a16:creationId xmlns:a16="http://schemas.microsoft.com/office/drawing/2014/main" id="{EF68A5C7-E949-9667-775D-275D48E87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1526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7" name="Line 86">
            <a:extLst>
              <a:ext uri="{FF2B5EF4-FFF2-40B4-BE49-F238E27FC236}">
                <a16:creationId xmlns:a16="http://schemas.microsoft.com/office/drawing/2014/main" id="{EEE15E63-9C94-CAA6-7460-AE307A43D4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1" name="Text Box 87">
            <a:extLst>
              <a:ext uri="{FF2B5EF4-FFF2-40B4-BE49-F238E27FC236}">
                <a16:creationId xmlns:a16="http://schemas.microsoft.com/office/drawing/2014/main" id="{E9B8D340-6557-A1F1-2471-1FFEF95C4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33" name="AutoShape 84">
            <a:extLst>
              <a:ext uri="{FF2B5EF4-FFF2-40B4-BE49-F238E27FC236}">
                <a16:creationId xmlns:a16="http://schemas.microsoft.com/office/drawing/2014/main" id="{F042E500-9384-8CEB-88FF-BCB621706BC4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782469" y="2863056"/>
            <a:ext cx="1727200" cy="306388"/>
          </a:xfrm>
          <a:custGeom>
            <a:avLst/>
            <a:gdLst>
              <a:gd name="T0" fmla="*/ 2147483646 w 21600"/>
              <a:gd name="T1" fmla="*/ 437215676 h 21600"/>
              <a:gd name="T2" fmla="*/ 2147483646 w 21600"/>
              <a:gd name="T3" fmla="*/ 874431352 h 21600"/>
              <a:gd name="T4" fmla="*/ 2147483646 w 21600"/>
              <a:gd name="T5" fmla="*/ 43721567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4" name="Line 85">
            <a:extLst>
              <a:ext uri="{FF2B5EF4-FFF2-40B4-BE49-F238E27FC236}">
                <a16:creationId xmlns:a16="http://schemas.microsoft.com/office/drawing/2014/main" id="{7BEA33A2-99BD-5133-FBA8-FB4B97844BFD}"/>
              </a:ext>
            </a:extLst>
          </p:cNvPr>
          <p:cNvSpPr>
            <a:spLocks noChangeShapeType="1"/>
          </p:cNvSpPr>
          <p:nvPr/>
        </p:nvSpPr>
        <p:spPr bwMode="auto">
          <a:xfrm>
            <a:off x="7185025" y="2806700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5" name="Line 86">
            <a:extLst>
              <a:ext uri="{FF2B5EF4-FFF2-40B4-BE49-F238E27FC236}">
                <a16:creationId xmlns:a16="http://schemas.microsoft.com/office/drawing/2014/main" id="{A86A1145-CFA5-B68A-8A5E-77529956035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6" name="Text Box 87">
            <a:extLst>
              <a:ext uri="{FF2B5EF4-FFF2-40B4-BE49-F238E27FC236}">
                <a16:creationId xmlns:a16="http://schemas.microsoft.com/office/drawing/2014/main" id="{4A44067F-2EBE-D484-FA0A-6BF646006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40" name="Line 88">
            <a:extLst>
              <a:ext uri="{FF2B5EF4-FFF2-40B4-BE49-F238E27FC236}">
                <a16:creationId xmlns:a16="http://schemas.microsoft.com/office/drawing/2014/main" id="{D2024180-5282-2414-E87D-8965DF8DEE8C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7175" y="207645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8" name="Line 126">
            <a:extLst>
              <a:ext uri="{FF2B5EF4-FFF2-40B4-BE49-F238E27FC236}">
                <a16:creationId xmlns:a16="http://schemas.microsoft.com/office/drawing/2014/main" id="{38842516-007B-8A65-3A76-98F7432050D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9263" y="2881313"/>
            <a:ext cx="385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9" name="Line 127">
            <a:extLst>
              <a:ext uri="{FF2B5EF4-FFF2-40B4-BE49-F238E27FC236}">
                <a16:creationId xmlns:a16="http://schemas.microsoft.com/office/drawing/2014/main" id="{DAA04E33-8E49-256F-0F6F-BEC044CE8C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83438" y="2806700"/>
            <a:ext cx="1587" cy="74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0" name="Text Box 198">
            <a:extLst>
              <a:ext uri="{FF2B5EF4-FFF2-40B4-BE49-F238E27FC236}">
                <a16:creationId xmlns:a16="http://schemas.microsoft.com/office/drawing/2014/main" id="{D71C5ABB-266F-7A59-F89B-72EEC787F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8557" y="2303463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00</a:t>
            </a:r>
          </a:p>
        </p:txBody>
      </p:sp>
      <p:sp>
        <p:nvSpPr>
          <p:cNvPr id="4161" name="Text Box 199">
            <a:extLst>
              <a:ext uri="{FF2B5EF4-FFF2-40B4-BE49-F238E27FC236}">
                <a16:creationId xmlns:a16="http://schemas.microsoft.com/office/drawing/2014/main" id="{F00A2A29-819A-3ED1-48F9-27FCCCDF3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847" y="2613025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01</a:t>
            </a:r>
          </a:p>
        </p:txBody>
      </p:sp>
      <p:sp>
        <p:nvSpPr>
          <p:cNvPr id="4162" name="Line 96">
            <a:extLst>
              <a:ext uri="{FF2B5EF4-FFF2-40B4-BE49-F238E27FC236}">
                <a16:creationId xmlns:a16="http://schemas.microsoft.com/office/drawing/2014/main" id="{6FA5EE11-631A-D2F4-8289-E75694CC90F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2728913"/>
            <a:ext cx="26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3" name="Line 97">
            <a:extLst>
              <a:ext uri="{FF2B5EF4-FFF2-40B4-BE49-F238E27FC236}">
                <a16:creationId xmlns:a16="http://schemas.microsoft.com/office/drawing/2014/main" id="{CCE97395-5853-8F1B-C628-87C40B057A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61100" y="26511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4" name="Text Box 98">
            <a:extLst>
              <a:ext uri="{FF2B5EF4-FFF2-40B4-BE49-F238E27FC236}">
                <a16:creationId xmlns:a16="http://schemas.microsoft.com/office/drawing/2014/main" id="{F035498A-E0CA-DF88-B1C4-00B7CBA2EE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5368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65" name="Line 97">
            <a:extLst>
              <a:ext uri="{FF2B5EF4-FFF2-40B4-BE49-F238E27FC236}">
                <a16:creationId xmlns:a16="http://schemas.microsoft.com/office/drawing/2014/main" id="{0C4CAB2A-072E-BDC3-8E0B-802D3E59C33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6968" y="23272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7" name="Rectangle 107">
            <a:extLst>
              <a:ext uri="{FF2B5EF4-FFF2-40B4-BE49-F238E27FC236}">
                <a16:creationId xmlns:a16="http://schemas.microsoft.com/office/drawing/2014/main" id="{640839F4-402D-321E-E811-9157CD43A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088" y="3227388"/>
            <a:ext cx="190500" cy="268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ZE</a:t>
            </a:r>
          </a:p>
        </p:txBody>
      </p:sp>
      <p:sp>
        <p:nvSpPr>
          <p:cNvPr id="4168" name="Line 108">
            <a:extLst>
              <a:ext uri="{FF2B5EF4-FFF2-40B4-BE49-F238E27FC236}">
                <a16:creationId xmlns:a16="http://schemas.microsoft.com/office/drawing/2014/main" id="{C68557A0-F586-A4A3-F0EF-E04E03BC89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6175" y="3379788"/>
            <a:ext cx="153670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9" name="Text Box 110">
            <a:extLst>
              <a:ext uri="{FF2B5EF4-FFF2-40B4-BE49-F238E27FC236}">
                <a16:creationId xmlns:a16="http://schemas.microsoft.com/office/drawing/2014/main" id="{C2372F87-7083-E376-D3D2-017D20315F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31877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70" name="Line 111">
            <a:extLst>
              <a:ext uri="{FF2B5EF4-FFF2-40B4-BE49-F238E27FC236}">
                <a16:creationId xmlns:a16="http://schemas.microsoft.com/office/drawing/2014/main" id="{81B2A5BF-EDA8-5988-A7B2-6706EC8DD2DF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379788"/>
            <a:ext cx="99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1" name="Text Box 112">
            <a:extLst>
              <a:ext uri="{FF2B5EF4-FFF2-40B4-BE49-F238E27FC236}">
                <a16:creationId xmlns:a16="http://schemas.microsoft.com/office/drawing/2014/main" id="{E6D3636C-1FDC-3F2F-8A80-62C65107D1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463" y="3197225"/>
            <a:ext cx="438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Imm5</a:t>
            </a:r>
          </a:p>
        </p:txBody>
      </p:sp>
      <p:sp>
        <p:nvSpPr>
          <p:cNvPr id="4172" name="Line 116">
            <a:extLst>
              <a:ext uri="{FF2B5EF4-FFF2-40B4-BE49-F238E27FC236}">
                <a16:creationId xmlns:a16="http://schemas.microsoft.com/office/drawing/2014/main" id="{7540126C-C572-3AF6-EAAD-514E8BF9DA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6425" y="3302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3" name="Text Box 117">
            <a:extLst>
              <a:ext uri="{FF2B5EF4-FFF2-40B4-BE49-F238E27FC236}">
                <a16:creationId xmlns:a16="http://schemas.microsoft.com/office/drawing/2014/main" id="{9EC3FD30-0166-27F6-EAC7-5F9C9B39C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25" y="31877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174" name="Line 105">
            <a:extLst>
              <a:ext uri="{FF2B5EF4-FFF2-40B4-BE49-F238E27FC236}">
                <a16:creationId xmlns:a16="http://schemas.microsoft.com/office/drawing/2014/main" id="{BA1CA529-C741-1763-7246-FAE4FA866CF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2228850"/>
            <a:ext cx="0" cy="844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5" name="Line 113">
            <a:extLst>
              <a:ext uri="{FF2B5EF4-FFF2-40B4-BE49-F238E27FC236}">
                <a16:creationId xmlns:a16="http://schemas.microsoft.com/office/drawing/2014/main" id="{F7C717D6-7B66-CDD0-074D-C62B41344E3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073400"/>
            <a:ext cx="0" cy="306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8" name="Text Box 199">
            <a:extLst>
              <a:ext uri="{FF2B5EF4-FFF2-40B4-BE49-F238E27FC236}">
                <a16:creationId xmlns:a16="http://schemas.microsoft.com/office/drawing/2014/main" id="{CED5FADA-CA7F-05FC-B1D0-A830D6725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3935" y="3243898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4180" name="Text Box 89">
            <a:extLst>
              <a:ext uri="{FF2B5EF4-FFF2-40B4-BE49-F238E27FC236}">
                <a16:creationId xmlns:a16="http://schemas.microsoft.com/office/drawing/2014/main" id="{CF9C1A1D-DA13-3D21-499D-85E028704D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188436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ALU2</a:t>
            </a:r>
          </a:p>
        </p:txBody>
      </p:sp>
      <p:sp>
        <p:nvSpPr>
          <p:cNvPr id="2" name="Line 188">
            <a:extLst>
              <a:ext uri="{FF2B5EF4-FFF2-40B4-BE49-F238E27FC236}">
                <a16:creationId xmlns:a16="http://schemas.microsoft.com/office/drawing/2014/main" id="{0BF8016A-A407-CA2B-6169-7DC92F107EE9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573463"/>
            <a:ext cx="2727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190">
            <a:extLst>
              <a:ext uri="{FF2B5EF4-FFF2-40B4-BE49-F238E27FC236}">
                <a16:creationId xmlns:a16="http://schemas.microsoft.com/office/drawing/2014/main" id="{A66615DA-1919-0427-EF49-739676152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9350" y="3381375"/>
            <a:ext cx="438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Imm3</a:t>
            </a:r>
          </a:p>
        </p:txBody>
      </p:sp>
      <p:sp>
        <p:nvSpPr>
          <p:cNvPr id="8" name="Rectangle 191">
            <a:extLst>
              <a:ext uri="{FF2B5EF4-FFF2-40B4-BE49-F238E27FC236}">
                <a16:creationId xmlns:a16="http://schemas.microsoft.com/office/drawing/2014/main" id="{A39C1E59-44B2-1CBA-D788-B79B71DDF7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3419475"/>
            <a:ext cx="190500" cy="2682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ZE</a:t>
            </a:r>
          </a:p>
        </p:txBody>
      </p:sp>
      <p:sp>
        <p:nvSpPr>
          <p:cNvPr id="32" name="Text Box 202">
            <a:extLst>
              <a:ext uri="{FF2B5EF4-FFF2-40B4-BE49-F238E27FC236}">
                <a16:creationId xmlns:a16="http://schemas.microsoft.com/office/drawing/2014/main" id="{A93A3A89-E197-78BA-6B8E-4A42855437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846" y="3457575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11</a:t>
            </a:r>
          </a:p>
        </p:txBody>
      </p:sp>
      <p:sp>
        <p:nvSpPr>
          <p:cNvPr id="41" name="Line 189">
            <a:extLst>
              <a:ext uri="{FF2B5EF4-FFF2-40B4-BE49-F238E27FC236}">
                <a16:creationId xmlns:a16="http://schemas.microsoft.com/office/drawing/2014/main" id="{9CCE38B0-061B-E864-87BA-F381D4925DFF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3813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97370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99EE1D-5300-2484-1B0E-454BA2F11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Oval 2">
            <a:extLst>
              <a:ext uri="{FF2B5EF4-FFF2-40B4-BE49-F238E27FC236}">
                <a16:creationId xmlns:a16="http://schemas.microsoft.com/office/drawing/2014/main" id="{AC509080-D6BC-8905-C137-CD58D0259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9825" y="3332164"/>
            <a:ext cx="3124200" cy="379412"/>
          </a:xfrm>
          <a:prstGeom prst="ellipse">
            <a:avLst/>
          </a:prstGeom>
          <a:solidFill>
            <a:srgbClr val="FF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098" name="Rectangle 6">
            <a:extLst>
              <a:ext uri="{FF2B5EF4-FFF2-40B4-BE49-F238E27FC236}">
                <a16:creationId xmlns:a16="http://schemas.microsoft.com/office/drawing/2014/main" id="{4D0127B7-3711-701A-6AF5-F3BB60C75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2381250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9C6C5754-CAF4-62B0-B46D-BBE42730FF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266950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B6A90198-83BA-645C-1E23-87498D8F6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2701925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4108" name="Text Box 18">
            <a:extLst>
              <a:ext uri="{FF2B5EF4-FFF2-40B4-BE49-F238E27FC236}">
                <a16:creationId xmlns:a16="http://schemas.microsoft.com/office/drawing/2014/main" id="{6D120FA5-B6F0-B104-8748-91A95E438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343150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4109" name="Text Box 19">
            <a:extLst>
              <a:ext uri="{FF2B5EF4-FFF2-40B4-BE49-F238E27FC236}">
                <a16:creationId xmlns:a16="http://schemas.microsoft.com/office/drawing/2014/main" id="{ADFA3FE5-B244-F00E-04EA-388A7C487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149600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4110" name="Text Box 20">
            <a:extLst>
              <a:ext uri="{FF2B5EF4-FFF2-40B4-BE49-F238E27FC236}">
                <a16:creationId xmlns:a16="http://schemas.microsoft.com/office/drawing/2014/main" id="{D8F1CF4C-82B5-7B86-5FEF-8F4407489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3149600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4111" name="Line 21">
            <a:extLst>
              <a:ext uri="{FF2B5EF4-FFF2-40B4-BE49-F238E27FC236}">
                <a16:creationId xmlns:a16="http://schemas.microsoft.com/office/drawing/2014/main" id="{CF99BE0C-A963-F76C-CF00-72B93722BB7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22">
            <a:extLst>
              <a:ext uri="{FF2B5EF4-FFF2-40B4-BE49-F238E27FC236}">
                <a16:creationId xmlns:a16="http://schemas.microsoft.com/office/drawing/2014/main" id="{CD28EDCC-FCEB-1653-C92A-123213787D9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23">
            <a:extLst>
              <a:ext uri="{FF2B5EF4-FFF2-40B4-BE49-F238E27FC236}">
                <a16:creationId xmlns:a16="http://schemas.microsoft.com/office/drawing/2014/main" id="{7B80E0DF-42F9-F9C2-31CB-6FEAD8B56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882775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4114" name="Text Box 24">
            <a:extLst>
              <a:ext uri="{FF2B5EF4-FFF2-40B4-BE49-F238E27FC236}">
                <a16:creationId xmlns:a16="http://schemas.microsoft.com/office/drawing/2014/main" id="{67242A6A-79E8-1144-B45B-546E6A89B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1882775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4117" name="Rectangle 27">
            <a:extLst>
              <a:ext uri="{FF2B5EF4-FFF2-40B4-BE49-F238E27FC236}">
                <a16:creationId xmlns:a16="http://schemas.microsoft.com/office/drawing/2014/main" id="{172D4684-2E06-A0C7-CB9A-E5BBB8E7BB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1612900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18" name="Text Box 28">
            <a:extLst>
              <a:ext uri="{FF2B5EF4-FFF2-40B4-BE49-F238E27FC236}">
                <a16:creationId xmlns:a16="http://schemas.microsoft.com/office/drawing/2014/main" id="{B9CD25B6-6E7B-9E7F-7793-0235DD71D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22488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4122" name="Line 33">
            <a:extLst>
              <a:ext uri="{FF2B5EF4-FFF2-40B4-BE49-F238E27FC236}">
                <a16:creationId xmlns:a16="http://schemas.microsoft.com/office/drawing/2014/main" id="{4FE145BC-9B9B-BFB4-AC17-B467B12AA40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1500" y="2228850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34">
            <a:extLst>
              <a:ext uri="{FF2B5EF4-FFF2-40B4-BE49-F238E27FC236}">
                <a16:creationId xmlns:a16="http://schemas.microsoft.com/office/drawing/2014/main" id="{975C2939-04D2-E0F3-FF56-2A7ABEEC7940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222885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35">
            <a:extLst>
              <a:ext uri="{FF2B5EF4-FFF2-40B4-BE49-F238E27FC236}">
                <a16:creationId xmlns:a16="http://schemas.microsoft.com/office/drawing/2014/main" id="{38BB562C-A84F-EF5D-91AE-4801020704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73400" y="29178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36">
            <a:extLst>
              <a:ext uri="{FF2B5EF4-FFF2-40B4-BE49-F238E27FC236}">
                <a16:creationId xmlns:a16="http://schemas.microsoft.com/office/drawing/2014/main" id="{17516291-4235-9BED-5E82-796E39712C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00" y="27654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6" name="Rectangle 37">
            <a:extLst>
              <a:ext uri="{FF2B5EF4-FFF2-40B4-BE49-F238E27FC236}">
                <a16:creationId xmlns:a16="http://schemas.microsoft.com/office/drawing/2014/main" id="{66A9C9B7-125C-6BB3-BE7F-FB146AA7B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2125" y="1612900"/>
            <a:ext cx="1268413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28" name="Line 39">
            <a:extLst>
              <a:ext uri="{FF2B5EF4-FFF2-40B4-BE49-F238E27FC236}">
                <a16:creationId xmlns:a16="http://schemas.microsoft.com/office/drawing/2014/main" id="{A11D68A3-FA05-A95C-4CDA-F3E2DA8172BD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6" y="1760556"/>
            <a:ext cx="230189" cy="79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Line 40">
            <a:extLst>
              <a:ext uri="{FF2B5EF4-FFF2-40B4-BE49-F238E27FC236}">
                <a16:creationId xmlns:a16="http://schemas.microsoft.com/office/drawing/2014/main" id="{D1B69024-5C30-B9A2-6E05-374869BDF3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Text Box 41">
            <a:extLst>
              <a:ext uri="{FF2B5EF4-FFF2-40B4-BE49-F238E27FC236}">
                <a16:creationId xmlns:a16="http://schemas.microsoft.com/office/drawing/2014/main" id="{3E543736-DF04-F850-0735-BE84DC444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32" name="Text Box 43">
            <a:extLst>
              <a:ext uri="{FF2B5EF4-FFF2-40B4-BE49-F238E27FC236}">
                <a16:creationId xmlns:a16="http://schemas.microsoft.com/office/drawing/2014/main" id="{12BFB361-5BAB-127E-A8F9-5E9526E68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37" name="Text Box 48">
            <a:extLst>
              <a:ext uri="{FF2B5EF4-FFF2-40B4-BE49-F238E27FC236}">
                <a16:creationId xmlns:a16="http://schemas.microsoft.com/office/drawing/2014/main" id="{4C695156-A37B-3CA0-89ED-6C8DA50B27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38" name="Line 49">
            <a:extLst>
              <a:ext uri="{FF2B5EF4-FFF2-40B4-BE49-F238E27FC236}">
                <a16:creationId xmlns:a16="http://schemas.microsoft.com/office/drawing/2014/main" id="{AA6B3CB7-09A6-1ABB-7C65-F8AFD5BBED7A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5" y="2228850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9" name="Line 50">
            <a:extLst>
              <a:ext uri="{FF2B5EF4-FFF2-40B4-BE49-F238E27FC236}">
                <a16:creationId xmlns:a16="http://schemas.microsoft.com/office/drawing/2014/main" id="{BDE59680-F8C9-395E-44A9-155B78B4B4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26892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1" name="Text Box 52">
            <a:extLst>
              <a:ext uri="{FF2B5EF4-FFF2-40B4-BE49-F238E27FC236}">
                <a16:creationId xmlns:a16="http://schemas.microsoft.com/office/drawing/2014/main" id="{CBD53847-0258-367E-98A3-2BAB70C53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652588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reg1</a:t>
            </a:r>
          </a:p>
        </p:txBody>
      </p:sp>
      <p:sp>
        <p:nvSpPr>
          <p:cNvPr id="4142" name="Text Box 53">
            <a:extLst>
              <a:ext uri="{FF2B5EF4-FFF2-40B4-BE49-F238E27FC236}">
                <a16:creationId xmlns:a16="http://schemas.microsoft.com/office/drawing/2014/main" id="{6134208D-E3DE-D554-CDA2-C1AB6ED88F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112963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reg2</a:t>
            </a:r>
          </a:p>
        </p:txBody>
      </p:sp>
      <p:sp>
        <p:nvSpPr>
          <p:cNvPr id="4143" name="Text Box 54">
            <a:extLst>
              <a:ext uri="{FF2B5EF4-FFF2-40B4-BE49-F238E27FC236}">
                <a16:creationId xmlns:a16="http://schemas.microsoft.com/office/drawing/2014/main" id="{8CD4C62F-2654-ED4E-49AC-B8D40DC2B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573338"/>
            <a:ext cx="40481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regw</a:t>
            </a:r>
          </a:p>
        </p:txBody>
      </p:sp>
      <p:sp>
        <p:nvSpPr>
          <p:cNvPr id="4144" name="Line 55">
            <a:extLst>
              <a:ext uri="{FF2B5EF4-FFF2-40B4-BE49-F238E27FC236}">
                <a16:creationId xmlns:a16="http://schemas.microsoft.com/office/drawing/2014/main" id="{B4A1EF5E-D5EC-3989-8B98-D157581D06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7950" y="21494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5" name="Text Box 56">
            <a:extLst>
              <a:ext uri="{FF2B5EF4-FFF2-40B4-BE49-F238E27FC236}">
                <a16:creationId xmlns:a16="http://schemas.microsoft.com/office/drawing/2014/main" id="{FE7B1090-47A0-0122-E09F-2A8186A12E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20367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46" name="Text Box 57">
            <a:extLst>
              <a:ext uri="{FF2B5EF4-FFF2-40B4-BE49-F238E27FC236}">
                <a16:creationId xmlns:a16="http://schemas.microsoft.com/office/drawing/2014/main" id="{8269CCA2-4F0E-EFE9-B03B-934AA19A64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2074863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IR5-4</a:t>
            </a:r>
          </a:p>
        </p:txBody>
      </p:sp>
      <p:sp>
        <p:nvSpPr>
          <p:cNvPr id="4147" name="Text Box 58">
            <a:extLst>
              <a:ext uri="{FF2B5EF4-FFF2-40B4-BE49-F238E27FC236}">
                <a16:creationId xmlns:a16="http://schemas.microsoft.com/office/drawing/2014/main" id="{252E3B57-10FC-7F25-58F1-400971C774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289" y="1284359"/>
            <a:ext cx="63817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IR6-7</a:t>
            </a:r>
          </a:p>
        </p:txBody>
      </p:sp>
      <p:sp>
        <p:nvSpPr>
          <p:cNvPr id="4148" name="Line 59">
            <a:extLst>
              <a:ext uri="{FF2B5EF4-FFF2-40B4-BE49-F238E27FC236}">
                <a16:creationId xmlns:a16="http://schemas.microsoft.com/office/drawing/2014/main" id="{DA55B122-7F35-7847-7788-2A452017BAE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17287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9" name="Line 60">
            <a:extLst>
              <a:ext uri="{FF2B5EF4-FFF2-40B4-BE49-F238E27FC236}">
                <a16:creationId xmlns:a16="http://schemas.microsoft.com/office/drawing/2014/main" id="{D4A3FC01-4D74-1DBC-2FDA-8AFB18A7EB0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234473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0" name="Line 61">
            <a:extLst>
              <a:ext uri="{FF2B5EF4-FFF2-40B4-BE49-F238E27FC236}">
                <a16:creationId xmlns:a16="http://schemas.microsoft.com/office/drawing/2014/main" id="{AAC92ACC-AEEB-4A1D-251D-EAB8F1E773C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1651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1" name="Text Box 62">
            <a:extLst>
              <a:ext uri="{FF2B5EF4-FFF2-40B4-BE49-F238E27FC236}">
                <a16:creationId xmlns:a16="http://schemas.microsoft.com/office/drawing/2014/main" id="{40C18188-8169-91BC-A654-49A46435D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14986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2" name="Line 63">
            <a:extLst>
              <a:ext uri="{FF2B5EF4-FFF2-40B4-BE49-F238E27FC236}">
                <a16:creationId xmlns:a16="http://schemas.microsoft.com/office/drawing/2014/main" id="{A6551C71-845A-9821-BF78-98B79F40A03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226536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3" name="Text Box 64">
            <a:extLst>
              <a:ext uri="{FF2B5EF4-FFF2-40B4-BE49-F238E27FC236}">
                <a16:creationId xmlns:a16="http://schemas.microsoft.com/office/drawing/2014/main" id="{6534AD9B-7630-FFD3-9EEF-4605A2E1D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21129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4" name="Rectangle 65">
            <a:extLst>
              <a:ext uri="{FF2B5EF4-FFF2-40B4-BE49-F238E27FC236}">
                <a16:creationId xmlns:a16="http://schemas.microsoft.com/office/drawing/2014/main" id="{5C4C5A65-7263-54A0-5F9F-D65FDBCAFD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1460500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5" name="Text Box 66">
            <a:extLst>
              <a:ext uri="{FF2B5EF4-FFF2-40B4-BE49-F238E27FC236}">
                <a16:creationId xmlns:a16="http://schemas.microsoft.com/office/drawing/2014/main" id="{A6AC8798-D40C-72C5-EB8A-99FCBFC7C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1240" y="1612900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156" name="Rectangle 67">
            <a:extLst>
              <a:ext uri="{FF2B5EF4-FFF2-40B4-BE49-F238E27FC236}">
                <a16:creationId xmlns:a16="http://schemas.microsoft.com/office/drawing/2014/main" id="{07A7663C-D7D3-4D52-5A0F-656A5F7D1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2112963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7" name="Text Box 68">
            <a:extLst>
              <a:ext uri="{FF2B5EF4-FFF2-40B4-BE49-F238E27FC236}">
                <a16:creationId xmlns:a16="http://schemas.microsoft.com/office/drawing/2014/main" id="{4B4D1000-8508-A1D2-80DD-0881926EE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828" y="2265363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206" name="Text Box 118">
            <a:extLst>
              <a:ext uri="{FF2B5EF4-FFF2-40B4-BE49-F238E27FC236}">
                <a16:creationId xmlns:a16="http://schemas.microsoft.com/office/drawing/2014/main" id="{88752F81-362A-12DB-590D-79CF4C4110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161290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data1</a:t>
            </a:r>
          </a:p>
        </p:txBody>
      </p:sp>
      <p:sp>
        <p:nvSpPr>
          <p:cNvPr id="4207" name="Text Box 119">
            <a:extLst>
              <a:ext uri="{FF2B5EF4-FFF2-40B4-BE49-F238E27FC236}">
                <a16:creationId xmlns:a16="http://schemas.microsoft.com/office/drawing/2014/main" id="{41E3FE3A-86E9-49E5-94B4-E9BB42D75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22885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data2</a:t>
            </a:r>
          </a:p>
        </p:txBody>
      </p:sp>
      <p:sp>
        <p:nvSpPr>
          <p:cNvPr id="4208" name="Text Box 120">
            <a:extLst>
              <a:ext uri="{FF2B5EF4-FFF2-40B4-BE49-F238E27FC236}">
                <a16:creationId xmlns:a16="http://schemas.microsoft.com/office/drawing/2014/main" id="{A99AA511-83D5-5050-1869-6AD276871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573338"/>
            <a:ext cx="457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dataw</a:t>
            </a:r>
          </a:p>
        </p:txBody>
      </p:sp>
      <p:sp>
        <p:nvSpPr>
          <p:cNvPr id="4209" name="Line 121">
            <a:extLst>
              <a:ext uri="{FF2B5EF4-FFF2-40B4-BE49-F238E27FC236}">
                <a16:creationId xmlns:a16="http://schemas.microsoft.com/office/drawing/2014/main" id="{1CC977C8-A442-D5FF-D7EB-84B75498003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70538" y="268922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" name="Line 122">
            <a:extLst>
              <a:ext uri="{FF2B5EF4-FFF2-40B4-BE49-F238E27FC236}">
                <a16:creationId xmlns:a16="http://schemas.microsoft.com/office/drawing/2014/main" id="{5438DF3E-01AC-DF0D-380D-2C672086B6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84838" y="26114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1" name="Text Box 123">
            <a:extLst>
              <a:ext uri="{FF2B5EF4-FFF2-40B4-BE49-F238E27FC236}">
                <a16:creationId xmlns:a16="http://schemas.microsoft.com/office/drawing/2014/main" id="{CC043B7A-560A-98A2-9D17-17E3478879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538" y="24590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16" name="Line 128">
            <a:extLst>
              <a:ext uri="{FF2B5EF4-FFF2-40B4-BE49-F238E27FC236}">
                <a16:creationId xmlns:a16="http://schemas.microsoft.com/office/drawing/2014/main" id="{E085EE47-7E3C-3745-BFA1-E855A1E1AF9D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5" name="Line 163">
            <a:extLst>
              <a:ext uri="{FF2B5EF4-FFF2-40B4-BE49-F238E27FC236}">
                <a16:creationId xmlns:a16="http://schemas.microsoft.com/office/drawing/2014/main" id="{C7C59D63-F69D-18C6-D4DE-04717E2D1DCB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134620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6" name="Text Box 164">
            <a:extLst>
              <a:ext uri="{FF2B5EF4-FFF2-40B4-BE49-F238E27FC236}">
                <a16:creationId xmlns:a16="http://schemas.microsoft.com/office/drawing/2014/main" id="{419CA035-7DD0-61AD-16DB-8DF7D97AC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162050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4248" name="Text Box 167">
            <a:extLst>
              <a:ext uri="{FF2B5EF4-FFF2-40B4-BE49-F238E27FC236}">
                <a16:creationId xmlns:a16="http://schemas.microsoft.com/office/drawing/2014/main" id="{A249BA7D-5F01-6989-7A86-2267606F5C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2074863"/>
            <a:ext cx="3540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RF</a:t>
            </a:r>
          </a:p>
        </p:txBody>
      </p:sp>
      <p:sp>
        <p:nvSpPr>
          <p:cNvPr id="4249" name="Line 168">
            <a:extLst>
              <a:ext uri="{FF2B5EF4-FFF2-40B4-BE49-F238E27FC236}">
                <a16:creationId xmlns:a16="http://schemas.microsoft.com/office/drawing/2014/main" id="{502A2E25-1919-E3D5-A5D5-78F51253611C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4588" y="14224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0" name="Text Box 169">
            <a:extLst>
              <a:ext uri="{FF2B5EF4-FFF2-40B4-BE49-F238E27FC236}">
                <a16:creationId xmlns:a16="http://schemas.microsoft.com/office/drawing/2014/main" id="{3098ECDA-3652-0E1D-7635-88E5D42DB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238" y="1230313"/>
            <a:ext cx="5556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RFWrite</a:t>
            </a:r>
          </a:p>
        </p:txBody>
      </p:sp>
      <p:sp>
        <p:nvSpPr>
          <p:cNvPr id="4261" name="Line 180">
            <a:extLst>
              <a:ext uri="{FF2B5EF4-FFF2-40B4-BE49-F238E27FC236}">
                <a16:creationId xmlns:a16="http://schemas.microsoft.com/office/drawing/2014/main" id="{45FAC384-A12B-47A2-1DAF-EA43585D90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638" y="3113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2" name="Text Box 181">
            <a:extLst>
              <a:ext uri="{FF2B5EF4-FFF2-40B4-BE49-F238E27FC236}">
                <a16:creationId xmlns:a16="http://schemas.microsoft.com/office/drawing/2014/main" id="{ED55BA33-A9C0-9193-09FD-5A64C194A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227388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4266" name="Line 185">
            <a:extLst>
              <a:ext uri="{FF2B5EF4-FFF2-40B4-BE49-F238E27FC236}">
                <a16:creationId xmlns:a16="http://schemas.microsoft.com/office/drawing/2014/main" id="{559857DE-0007-97ED-EA83-057CA317CEF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2767013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7" name="Line 73">
            <a:extLst>
              <a:ext uri="{FF2B5EF4-FFF2-40B4-BE49-F238E27FC236}">
                <a16:creationId xmlns:a16="http://schemas.microsoft.com/office/drawing/2014/main" id="{90B2BFDF-1E98-6D44-BBF2-A9C68A035A1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7563" y="12588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8" name="Text Box 74">
            <a:extLst>
              <a:ext uri="{FF2B5EF4-FFF2-40B4-BE49-F238E27FC236}">
                <a16:creationId xmlns:a16="http://schemas.microsoft.com/office/drawing/2014/main" id="{2B9F933E-0E28-78A7-B0C6-98A8857B97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909" y="1066800"/>
            <a:ext cx="453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>
                <a:latin typeface="Arial" panose="020B0604020202020204" pitchFamily="34" charset="0"/>
              </a:rPr>
              <a:t>ABLD</a:t>
            </a:r>
          </a:p>
        </p:txBody>
      </p:sp>
      <p:sp>
        <p:nvSpPr>
          <p:cNvPr id="4289" name="Line 73">
            <a:extLst>
              <a:ext uri="{FF2B5EF4-FFF2-40B4-BE49-F238E27FC236}">
                <a16:creationId xmlns:a16="http://schemas.microsoft.com/office/drawing/2014/main" id="{34E192E3-3B6F-389A-693F-075ADCFE1C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00738" y="1989138"/>
            <a:ext cx="4762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AutoShape 15">
            <a:extLst>
              <a:ext uri="{FF2B5EF4-FFF2-40B4-BE49-F238E27FC236}">
                <a16:creationId xmlns:a16="http://schemas.microsoft.com/office/drawing/2014/main" id="{F3762FA8-F47D-7907-123C-D25364932C4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68350" y="2450307"/>
            <a:ext cx="922338" cy="29606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Line 16">
            <a:extLst>
              <a:ext uri="{FF2B5EF4-FFF2-40B4-BE49-F238E27FC236}">
                <a16:creationId xmlns:a16="http://schemas.microsoft.com/office/drawing/2014/main" id="{F96EC7BE-A537-3AA4-BAD4-42FB48FA40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238" y="2687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17">
            <a:extLst>
              <a:ext uri="{FF2B5EF4-FFF2-40B4-BE49-F238E27FC236}">
                <a16:creationId xmlns:a16="http://schemas.microsoft.com/office/drawing/2014/main" id="{A40FD6B4-CA40-2521-540E-271D035284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535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AB7038-CC9E-3AC9-744E-A18732244C4A}"/>
              </a:ext>
            </a:extLst>
          </p:cNvPr>
          <p:cNvSpPr txBox="1"/>
          <p:nvPr/>
        </p:nvSpPr>
        <p:spPr>
          <a:xfrm>
            <a:off x="2604449" y="5018088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CYCLE 5: Write Register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RF[IR7,6] = AluOUT</a:t>
            </a:r>
          </a:p>
        </p:txBody>
      </p:sp>
      <p:sp>
        <p:nvSpPr>
          <p:cNvPr id="9" name="Freeform 125">
            <a:extLst>
              <a:ext uri="{FF2B5EF4-FFF2-40B4-BE49-F238E27FC236}">
                <a16:creationId xmlns:a16="http://schemas.microsoft.com/office/drawing/2014/main" id="{FCB0C921-1962-13FD-AA1D-91A01C319295}"/>
              </a:ext>
            </a:extLst>
          </p:cNvPr>
          <p:cNvSpPr>
            <a:spLocks/>
          </p:cNvSpPr>
          <p:nvPr/>
        </p:nvSpPr>
        <p:spPr bwMode="auto">
          <a:xfrm>
            <a:off x="7415213" y="1231900"/>
            <a:ext cx="766762" cy="1881188"/>
          </a:xfrm>
          <a:custGeom>
            <a:avLst/>
            <a:gdLst>
              <a:gd name="T0" fmla="*/ 0 w 483"/>
              <a:gd name="T1" fmla="*/ 0 h 1185"/>
              <a:gd name="T2" fmla="*/ 0 w 483"/>
              <a:gd name="T3" fmla="*/ 2147483646 h 1185"/>
              <a:gd name="T4" fmla="*/ 2147483646 w 483"/>
              <a:gd name="T5" fmla="*/ 2147483646 h 1185"/>
              <a:gd name="T6" fmla="*/ 0 w 483"/>
              <a:gd name="T7" fmla="*/ 2147483646 h 1185"/>
              <a:gd name="T8" fmla="*/ 0 w 483"/>
              <a:gd name="T9" fmla="*/ 2147483646 h 1185"/>
              <a:gd name="T10" fmla="*/ 2147483646 w 483"/>
              <a:gd name="T11" fmla="*/ 2147483646 h 1185"/>
              <a:gd name="T12" fmla="*/ 2147483646 w 483"/>
              <a:gd name="T13" fmla="*/ 2147483646 h 1185"/>
              <a:gd name="T14" fmla="*/ 0 w 483"/>
              <a:gd name="T15" fmla="*/ 0 h 11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3"/>
              <a:gd name="T25" fmla="*/ 0 h 1185"/>
              <a:gd name="T26" fmla="*/ 483 w 483"/>
              <a:gd name="T27" fmla="*/ 1185 h 11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3" h="1185">
                <a:moveTo>
                  <a:pt x="0" y="0"/>
                </a:moveTo>
                <a:lnTo>
                  <a:pt x="0" y="411"/>
                </a:lnTo>
                <a:lnTo>
                  <a:pt x="217" y="581"/>
                </a:lnTo>
                <a:lnTo>
                  <a:pt x="0" y="774"/>
                </a:lnTo>
                <a:lnTo>
                  <a:pt x="0" y="1185"/>
                </a:lnTo>
                <a:lnTo>
                  <a:pt x="483" y="847"/>
                </a:lnTo>
                <a:lnTo>
                  <a:pt x="483" y="29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38">
            <a:extLst>
              <a:ext uri="{FF2B5EF4-FFF2-40B4-BE49-F238E27FC236}">
                <a16:creationId xmlns:a16="http://schemas.microsoft.com/office/drawing/2014/main" id="{AEB96601-3DD1-65A8-A684-20C3E4153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163" y="1844675"/>
            <a:ext cx="192087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2" name="Line 139">
            <a:extLst>
              <a:ext uri="{FF2B5EF4-FFF2-40B4-BE49-F238E27FC236}">
                <a16:creationId xmlns:a16="http://schemas.microsoft.com/office/drawing/2014/main" id="{FD388872-BE0D-B93C-9784-7867A9657D4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57">
            <a:extLst>
              <a:ext uri="{FF2B5EF4-FFF2-40B4-BE49-F238E27FC236}">
                <a16:creationId xmlns:a16="http://schemas.microsoft.com/office/drawing/2014/main" id="{886E1049-BB51-EAAE-F795-9F507309066E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0038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58">
            <a:extLst>
              <a:ext uri="{FF2B5EF4-FFF2-40B4-BE49-F238E27FC236}">
                <a16:creationId xmlns:a16="http://schemas.microsoft.com/office/drawing/2014/main" id="{0333F3E3-A47B-8176-4443-9712F2D18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4925" y="1154113"/>
            <a:ext cx="4968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ALUop</a:t>
            </a:r>
          </a:p>
        </p:txBody>
      </p:sp>
      <p:sp>
        <p:nvSpPr>
          <p:cNvPr id="15" name="Line 159">
            <a:extLst>
              <a:ext uri="{FF2B5EF4-FFF2-40B4-BE49-F238E27FC236}">
                <a16:creationId xmlns:a16="http://schemas.microsoft.com/office/drawing/2014/main" id="{77B226C6-41CA-10DC-C82E-313F0EF1AFE2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874000" y="13081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60">
            <a:extLst>
              <a:ext uri="{FF2B5EF4-FFF2-40B4-BE49-F238E27FC236}">
                <a16:creationId xmlns:a16="http://schemas.microsoft.com/office/drawing/2014/main" id="{0D64DB61-0B6D-578B-0C48-C68B1CC0CA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130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" name="Text Box 166">
            <a:extLst>
              <a:ext uri="{FF2B5EF4-FFF2-40B4-BE49-F238E27FC236}">
                <a16:creationId xmlns:a16="http://schemas.microsoft.com/office/drawing/2014/main" id="{DFB6E847-AA66-38DF-6F25-A5D69AF3E216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8335963" y="1882775"/>
            <a:ext cx="306387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ALUout</a:t>
            </a:r>
          </a:p>
        </p:txBody>
      </p:sp>
      <p:sp>
        <p:nvSpPr>
          <p:cNvPr id="18" name="Rectangle 170">
            <a:extLst>
              <a:ext uri="{FF2B5EF4-FFF2-40B4-BE49-F238E27FC236}">
                <a16:creationId xmlns:a16="http://schemas.microsoft.com/office/drawing/2014/main" id="{6E24D7F5-5151-35A2-871B-A62B2F25F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3111500"/>
            <a:ext cx="192088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9" name="Rectangle 171">
            <a:extLst>
              <a:ext uri="{FF2B5EF4-FFF2-40B4-BE49-F238E27FC236}">
                <a16:creationId xmlns:a16="http://schemas.microsoft.com/office/drawing/2014/main" id="{71C628CA-D4D5-C23C-4B7B-2723C7413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3688" y="3111500"/>
            <a:ext cx="192087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20" name="Text Box 172">
            <a:extLst>
              <a:ext uri="{FF2B5EF4-FFF2-40B4-BE49-F238E27FC236}">
                <a16:creationId xmlns:a16="http://schemas.microsoft.com/office/drawing/2014/main" id="{E0BC4D52-2199-7F1B-9817-12DCB5814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3111500"/>
            <a:ext cx="2571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1" name="Text Box 173">
            <a:extLst>
              <a:ext uri="{FF2B5EF4-FFF2-40B4-BE49-F238E27FC236}">
                <a16:creationId xmlns:a16="http://schemas.microsoft.com/office/drawing/2014/main" id="{AC600794-D667-40D6-9C5C-43C039655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3111500"/>
            <a:ext cx="2460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</a:t>
            </a:r>
          </a:p>
        </p:txBody>
      </p:sp>
      <p:sp>
        <p:nvSpPr>
          <p:cNvPr id="22" name="Line 174">
            <a:extLst>
              <a:ext uri="{FF2B5EF4-FFF2-40B4-BE49-F238E27FC236}">
                <a16:creationId xmlns:a16="http://schemas.microsoft.com/office/drawing/2014/main" id="{59A62E0C-4269-E4E6-B5C9-EB2E2FC23509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2843213"/>
            <a:ext cx="0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75">
            <a:extLst>
              <a:ext uri="{FF2B5EF4-FFF2-40B4-BE49-F238E27FC236}">
                <a16:creationId xmlns:a16="http://schemas.microsoft.com/office/drawing/2014/main" id="{7B1D445C-C5C2-7D56-F449-48DC1798A32F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2728913"/>
            <a:ext cx="0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76">
            <a:extLst>
              <a:ext uri="{FF2B5EF4-FFF2-40B4-BE49-F238E27FC236}">
                <a16:creationId xmlns:a16="http://schemas.microsoft.com/office/drawing/2014/main" id="{D240C2F6-1FAF-A76D-559A-3E2FB22CA669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1413" y="32273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78">
            <a:extLst>
              <a:ext uri="{FF2B5EF4-FFF2-40B4-BE49-F238E27FC236}">
                <a16:creationId xmlns:a16="http://schemas.microsoft.com/office/drawing/2014/main" id="{C6095A6B-070B-E83F-C9FF-481A08B33264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5900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79">
            <a:extLst>
              <a:ext uri="{FF2B5EF4-FFF2-40B4-BE49-F238E27FC236}">
                <a16:creationId xmlns:a16="http://schemas.microsoft.com/office/drawing/2014/main" id="{C7C1EBAD-59E8-F694-83E3-8A7ACCD94FA2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203">
            <a:extLst>
              <a:ext uri="{FF2B5EF4-FFF2-40B4-BE49-F238E27FC236}">
                <a16:creationId xmlns:a16="http://schemas.microsoft.com/office/drawing/2014/main" id="{3A634B89-B287-C071-ED2A-CAEFE355A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2036763"/>
            <a:ext cx="4460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ALU</a:t>
            </a:r>
          </a:p>
        </p:txBody>
      </p:sp>
      <p:sp>
        <p:nvSpPr>
          <p:cNvPr id="28" name="Line 73">
            <a:extLst>
              <a:ext uri="{FF2B5EF4-FFF2-40B4-BE49-F238E27FC236}">
                <a16:creationId xmlns:a16="http://schemas.microsoft.com/office/drawing/2014/main" id="{07C5D219-6FA9-E94A-65EA-933CCF640A3E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6938" y="16525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177">
            <a:extLst>
              <a:ext uri="{FF2B5EF4-FFF2-40B4-BE49-F238E27FC236}">
                <a16:creationId xmlns:a16="http://schemas.microsoft.com/office/drawing/2014/main" id="{CC387617-5AA2-9558-468C-67DAEB402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3111500"/>
            <a:ext cx="619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FlagWrite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10" name="Line 141">
            <a:extLst>
              <a:ext uri="{FF2B5EF4-FFF2-40B4-BE49-F238E27FC236}">
                <a16:creationId xmlns:a16="http://schemas.microsoft.com/office/drawing/2014/main" id="{1EF232CF-EFC1-CA5E-ADAB-9CFF1953D890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796338" y="303530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50">
            <a:extLst>
              <a:ext uri="{FF2B5EF4-FFF2-40B4-BE49-F238E27FC236}">
                <a16:creationId xmlns:a16="http://schemas.microsoft.com/office/drawing/2014/main" id="{869771FA-AFE3-5730-8E1B-656F360574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4438" y="2112963"/>
            <a:ext cx="0" cy="192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51">
            <a:extLst>
              <a:ext uri="{FF2B5EF4-FFF2-40B4-BE49-F238E27FC236}">
                <a16:creationId xmlns:a16="http://schemas.microsoft.com/office/drawing/2014/main" id="{74C9740E-5556-4550-4A32-E23D8F4AE16F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4250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152">
            <a:extLst>
              <a:ext uri="{FF2B5EF4-FFF2-40B4-BE49-F238E27FC236}">
                <a16:creationId xmlns:a16="http://schemas.microsoft.com/office/drawing/2014/main" id="{308568E7-3BAA-0FA0-5A0C-FBA41913B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2038" y="30734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7" name="Line 148">
            <a:extLst>
              <a:ext uri="{FF2B5EF4-FFF2-40B4-BE49-F238E27FC236}">
                <a16:creationId xmlns:a16="http://schemas.microsoft.com/office/drawing/2014/main" id="{8DD9DEF3-FF89-7F36-6B34-01DC9128B4C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00725" y="2687638"/>
            <a:ext cx="153988" cy="134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49">
            <a:extLst>
              <a:ext uri="{FF2B5EF4-FFF2-40B4-BE49-F238E27FC236}">
                <a16:creationId xmlns:a16="http://schemas.microsoft.com/office/drawing/2014/main" id="{6B2009EF-7A29-A0DB-F44D-A273BA35C1B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4713" y="4033838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128">
            <a:extLst>
              <a:ext uri="{FF2B5EF4-FFF2-40B4-BE49-F238E27FC236}">
                <a16:creationId xmlns:a16="http://schemas.microsoft.com/office/drawing/2014/main" id="{E8408A68-34F2-6DED-B953-0B0B99C9DA69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4814" y="3227388"/>
            <a:ext cx="196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184">
            <a:extLst>
              <a:ext uri="{FF2B5EF4-FFF2-40B4-BE49-F238E27FC236}">
                <a16:creationId xmlns:a16="http://schemas.microsoft.com/office/drawing/2014/main" id="{7278AE8E-D035-61D7-8D1B-F73DB7640A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385763"/>
            <a:ext cx="0" cy="2381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9">
            <a:extLst>
              <a:ext uri="{FF2B5EF4-FFF2-40B4-BE49-F238E27FC236}">
                <a16:creationId xmlns:a16="http://schemas.microsoft.com/office/drawing/2014/main" id="{C8119056-AE57-38AC-F8D5-D8C2910CC41F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182">
            <a:extLst>
              <a:ext uri="{FF2B5EF4-FFF2-40B4-BE49-F238E27FC236}">
                <a16:creationId xmlns:a16="http://schemas.microsoft.com/office/drawing/2014/main" id="{677FE6D5-EF93-AFE7-E02F-50BFDC691E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58175" y="385763"/>
            <a:ext cx="0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186">
            <a:extLst>
              <a:ext uri="{FF2B5EF4-FFF2-40B4-BE49-F238E27FC236}">
                <a16:creationId xmlns:a16="http://schemas.microsoft.com/office/drawing/2014/main" id="{1BEF87DB-38D1-3AD8-ED34-5D368F2B1549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220075" y="6159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187">
            <a:extLst>
              <a:ext uri="{FF2B5EF4-FFF2-40B4-BE49-F238E27FC236}">
                <a16:creationId xmlns:a16="http://schemas.microsoft.com/office/drawing/2014/main" id="{E1D28855-0877-E1A8-C64E-7F7575EB1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5775" y="6540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7" name="Line 183">
            <a:extLst>
              <a:ext uri="{FF2B5EF4-FFF2-40B4-BE49-F238E27FC236}">
                <a16:creationId xmlns:a16="http://schemas.microsoft.com/office/drawing/2014/main" id="{E3FEF234-E634-26D0-8935-C30CE4EB49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875" y="385763"/>
            <a:ext cx="7988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AutoShape 69">
            <a:extLst>
              <a:ext uri="{FF2B5EF4-FFF2-40B4-BE49-F238E27FC236}">
                <a16:creationId xmlns:a16="http://schemas.microsoft.com/office/drawing/2014/main" id="{98E0267D-E728-0F1A-5293-6EAF82F4FA98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243637" y="14430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Text Box 72">
            <a:extLst>
              <a:ext uri="{FF2B5EF4-FFF2-40B4-BE49-F238E27FC236}">
                <a16:creationId xmlns:a16="http://schemas.microsoft.com/office/drawing/2014/main" id="{BB3DA031-1C71-D46E-D9AE-6FA862DE26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0663" y="13096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1" name="Line 73">
            <a:extLst>
              <a:ext uri="{FF2B5EF4-FFF2-40B4-BE49-F238E27FC236}">
                <a16:creationId xmlns:a16="http://schemas.microsoft.com/office/drawing/2014/main" id="{31BE53E3-76AC-1549-D76C-C5A1E6CC4594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9075" y="11176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74">
            <a:extLst>
              <a:ext uri="{FF2B5EF4-FFF2-40B4-BE49-F238E27FC236}">
                <a16:creationId xmlns:a16="http://schemas.microsoft.com/office/drawing/2014/main" id="{6534EFDC-C12E-A2F2-E785-CFC87D21D5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2538" y="92551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ALU1</a:t>
            </a:r>
          </a:p>
        </p:txBody>
      </p:sp>
      <p:sp>
        <p:nvSpPr>
          <p:cNvPr id="53" name="Line 75">
            <a:extLst>
              <a:ext uri="{FF2B5EF4-FFF2-40B4-BE49-F238E27FC236}">
                <a16:creationId xmlns:a16="http://schemas.microsoft.com/office/drawing/2014/main" id="{0C0A0BB0-4019-B1A6-9EA8-91A34B1A1C04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1730375"/>
            <a:ext cx="461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76">
            <a:extLst>
              <a:ext uri="{FF2B5EF4-FFF2-40B4-BE49-F238E27FC236}">
                <a16:creationId xmlns:a16="http://schemas.microsoft.com/office/drawing/2014/main" id="{8A7B1A1B-0AE0-8019-D1D5-70D53D55F9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3000" y="1690688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 Box 77">
            <a:extLst>
              <a:ext uri="{FF2B5EF4-FFF2-40B4-BE49-F238E27FC236}">
                <a16:creationId xmlns:a16="http://schemas.microsoft.com/office/drawing/2014/main" id="{B60A13D0-DADD-B50B-8120-8D047B7AAF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6" name="Line 78">
            <a:extLst>
              <a:ext uri="{FF2B5EF4-FFF2-40B4-BE49-F238E27FC236}">
                <a16:creationId xmlns:a16="http://schemas.microsoft.com/office/drawing/2014/main" id="{D86066EA-1886-F9F2-EC96-881B8BC7381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3462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79">
            <a:extLst>
              <a:ext uri="{FF2B5EF4-FFF2-40B4-BE49-F238E27FC236}">
                <a16:creationId xmlns:a16="http://schemas.microsoft.com/office/drawing/2014/main" id="{4D4FFB7D-83A4-C238-A46C-C2D913CF64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8225" y="1114424"/>
            <a:ext cx="0" cy="163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80">
            <a:extLst>
              <a:ext uri="{FF2B5EF4-FFF2-40B4-BE49-F238E27FC236}">
                <a16:creationId xmlns:a16="http://schemas.microsoft.com/office/drawing/2014/main" id="{ACEACDC6-FD8C-C6F1-24A6-D042A5631D30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8225" y="1114425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81">
            <a:extLst>
              <a:ext uri="{FF2B5EF4-FFF2-40B4-BE49-F238E27FC236}">
                <a16:creationId xmlns:a16="http://schemas.microsoft.com/office/drawing/2014/main" id="{5949DEE0-C92B-2FF2-25F8-0E07649413D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116013"/>
            <a:ext cx="0" cy="23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196">
            <a:extLst>
              <a:ext uri="{FF2B5EF4-FFF2-40B4-BE49-F238E27FC236}">
                <a16:creationId xmlns:a16="http://schemas.microsoft.com/office/drawing/2014/main" id="{297C8DAA-9478-F596-3D4F-F58D49D27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6144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1" name="Text Box 197">
            <a:extLst>
              <a:ext uri="{FF2B5EF4-FFF2-40B4-BE49-F238E27FC236}">
                <a16:creationId xmlns:a16="http://schemas.microsoft.com/office/drawing/2014/main" id="{122AF190-D75E-CFA9-E595-E0D7A653E5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2684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2" name="Line 70">
            <a:extLst>
              <a:ext uri="{FF2B5EF4-FFF2-40B4-BE49-F238E27FC236}">
                <a16:creationId xmlns:a16="http://schemas.microsoft.com/office/drawing/2014/main" id="{7490112B-144D-5C4C-0A95-01FAA8ADBFAE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6863" y="1539875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71">
            <a:extLst>
              <a:ext uri="{FF2B5EF4-FFF2-40B4-BE49-F238E27FC236}">
                <a16:creationId xmlns:a16="http://schemas.microsoft.com/office/drawing/2014/main" id="{A8C05EB3-0D35-570D-43E4-95A17D157C7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4963" y="14620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utoShape 38">
            <a:extLst>
              <a:ext uri="{FF2B5EF4-FFF2-40B4-BE49-F238E27FC236}">
                <a16:creationId xmlns:a16="http://schemas.microsoft.com/office/drawing/2014/main" id="{40638ABE-EA31-0C72-6776-A91BBABF8F2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668712" y="16716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39">
            <a:extLst>
              <a:ext uri="{FF2B5EF4-FFF2-40B4-BE49-F238E27FC236}">
                <a16:creationId xmlns:a16="http://schemas.microsoft.com/office/drawing/2014/main" id="{163EEBF0-6D72-2FDD-A482-6FCF729FC21D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8" y="176847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40">
            <a:extLst>
              <a:ext uri="{FF2B5EF4-FFF2-40B4-BE49-F238E27FC236}">
                <a16:creationId xmlns:a16="http://schemas.microsoft.com/office/drawing/2014/main" id="{B42D8A66-AAA3-DCE3-3FFE-9D2F1FE896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 Box 41">
            <a:extLst>
              <a:ext uri="{FF2B5EF4-FFF2-40B4-BE49-F238E27FC236}">
                <a16:creationId xmlns:a16="http://schemas.microsoft.com/office/drawing/2014/main" id="{B4C0615F-DC63-8368-993F-CC471C4EB6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096" name="Line 42">
            <a:extLst>
              <a:ext uri="{FF2B5EF4-FFF2-40B4-BE49-F238E27FC236}">
                <a16:creationId xmlns:a16="http://schemas.microsoft.com/office/drawing/2014/main" id="{608B9A94-DB65-EE3C-284D-E5B2F9BB9839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4150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" name="Text Box 43">
            <a:extLst>
              <a:ext uri="{FF2B5EF4-FFF2-40B4-BE49-F238E27FC236}">
                <a16:creationId xmlns:a16="http://schemas.microsoft.com/office/drawing/2014/main" id="{4D59A96A-A709-3975-54F1-DCAF1834B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01" name="Line 44">
            <a:extLst>
              <a:ext uri="{FF2B5EF4-FFF2-40B4-BE49-F238E27FC236}">
                <a16:creationId xmlns:a16="http://schemas.microsoft.com/office/drawing/2014/main" id="{E8B75EC5-24C4-4097-F60E-ED50A2A086C5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Line 45">
            <a:extLst>
              <a:ext uri="{FF2B5EF4-FFF2-40B4-BE49-F238E27FC236}">
                <a16:creationId xmlns:a16="http://schemas.microsoft.com/office/drawing/2014/main" id="{5B8BB4A0-6B36-B404-ACE5-D3E2B4D9506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Line 46">
            <a:extLst>
              <a:ext uri="{FF2B5EF4-FFF2-40B4-BE49-F238E27FC236}">
                <a16:creationId xmlns:a16="http://schemas.microsoft.com/office/drawing/2014/main" id="{DC28B4C9-96F8-099E-FDA1-ED6ECE57CA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95675" y="1728788"/>
            <a:ext cx="153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47">
            <a:extLst>
              <a:ext uri="{FF2B5EF4-FFF2-40B4-BE49-F238E27FC236}">
                <a16:creationId xmlns:a16="http://schemas.microsoft.com/office/drawing/2014/main" id="{0D1225B7-D03B-8EB3-E383-BD65F8C41B42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5863" y="1958975"/>
            <a:ext cx="153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Text Box 48">
            <a:extLst>
              <a:ext uri="{FF2B5EF4-FFF2-40B4-BE49-F238E27FC236}">
                <a16:creationId xmlns:a16="http://schemas.microsoft.com/office/drawing/2014/main" id="{2160FA39-90F6-DDE2-E8C8-278A8DC078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06" name="Line 93">
            <a:extLst>
              <a:ext uri="{FF2B5EF4-FFF2-40B4-BE49-F238E27FC236}">
                <a16:creationId xmlns:a16="http://schemas.microsoft.com/office/drawing/2014/main" id="{6845A76D-F924-15D9-50B7-113B726C18D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25863" y="18811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94">
            <a:extLst>
              <a:ext uri="{FF2B5EF4-FFF2-40B4-BE49-F238E27FC236}">
                <a16:creationId xmlns:a16="http://schemas.microsoft.com/office/drawing/2014/main" id="{9ED34BF0-211C-5DEA-9A2D-82BCD7DC2E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663" y="1728788"/>
            <a:ext cx="203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15" name="Text Box 194">
            <a:extLst>
              <a:ext uri="{FF2B5EF4-FFF2-40B4-BE49-F238E27FC236}">
                <a16:creationId xmlns:a16="http://schemas.microsoft.com/office/drawing/2014/main" id="{685AB7F4-BF35-3468-4B29-C2FC82007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16" name="Text Box 195">
            <a:extLst>
              <a:ext uri="{FF2B5EF4-FFF2-40B4-BE49-F238E27FC236}">
                <a16:creationId xmlns:a16="http://schemas.microsoft.com/office/drawing/2014/main" id="{DA1F170A-F8A9-B6D7-C1DA-8E44EB525D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4605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19" name="Line 51">
            <a:extLst>
              <a:ext uri="{FF2B5EF4-FFF2-40B4-BE49-F238E27FC236}">
                <a16:creationId xmlns:a16="http://schemas.microsoft.com/office/drawing/2014/main" id="{5E474909-7A82-C3C1-D1A5-78DE6B7070FE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1766888"/>
            <a:ext cx="0" cy="922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Line 90">
            <a:extLst>
              <a:ext uri="{FF2B5EF4-FFF2-40B4-BE49-F238E27FC236}">
                <a16:creationId xmlns:a16="http://schemas.microsoft.com/office/drawing/2014/main" id="{22124E2F-9E54-F306-3319-731FEE31D88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2382837"/>
            <a:ext cx="479424" cy="1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Text Box 92">
            <a:extLst>
              <a:ext uri="{FF2B5EF4-FFF2-40B4-BE49-F238E27FC236}">
                <a16:creationId xmlns:a16="http://schemas.microsoft.com/office/drawing/2014/main" id="{EF68A5C7-E949-9667-775D-275D48E875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1526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7" name="Line 86">
            <a:extLst>
              <a:ext uri="{FF2B5EF4-FFF2-40B4-BE49-F238E27FC236}">
                <a16:creationId xmlns:a16="http://schemas.microsoft.com/office/drawing/2014/main" id="{EEE15E63-9C94-CAA6-7460-AE307A43D4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1" name="Text Box 87">
            <a:extLst>
              <a:ext uri="{FF2B5EF4-FFF2-40B4-BE49-F238E27FC236}">
                <a16:creationId xmlns:a16="http://schemas.microsoft.com/office/drawing/2014/main" id="{E9B8D340-6557-A1F1-2471-1FFEF95C41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33" name="AutoShape 84">
            <a:extLst>
              <a:ext uri="{FF2B5EF4-FFF2-40B4-BE49-F238E27FC236}">
                <a16:creationId xmlns:a16="http://schemas.microsoft.com/office/drawing/2014/main" id="{F042E500-9384-8CEB-88FF-BCB621706BC4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782469" y="2863056"/>
            <a:ext cx="1727200" cy="306388"/>
          </a:xfrm>
          <a:custGeom>
            <a:avLst/>
            <a:gdLst>
              <a:gd name="T0" fmla="*/ 2147483646 w 21600"/>
              <a:gd name="T1" fmla="*/ 437215676 h 21600"/>
              <a:gd name="T2" fmla="*/ 2147483646 w 21600"/>
              <a:gd name="T3" fmla="*/ 874431352 h 21600"/>
              <a:gd name="T4" fmla="*/ 2147483646 w 21600"/>
              <a:gd name="T5" fmla="*/ 43721567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4" name="Line 85">
            <a:extLst>
              <a:ext uri="{FF2B5EF4-FFF2-40B4-BE49-F238E27FC236}">
                <a16:creationId xmlns:a16="http://schemas.microsoft.com/office/drawing/2014/main" id="{7BEA33A2-99BD-5133-FBA8-FB4B97844BFD}"/>
              </a:ext>
            </a:extLst>
          </p:cNvPr>
          <p:cNvSpPr>
            <a:spLocks noChangeShapeType="1"/>
          </p:cNvSpPr>
          <p:nvPr/>
        </p:nvSpPr>
        <p:spPr bwMode="auto">
          <a:xfrm>
            <a:off x="7185025" y="2806700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5" name="Line 86">
            <a:extLst>
              <a:ext uri="{FF2B5EF4-FFF2-40B4-BE49-F238E27FC236}">
                <a16:creationId xmlns:a16="http://schemas.microsoft.com/office/drawing/2014/main" id="{A86A1145-CFA5-B68A-8A5E-77529956035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6" name="Text Box 87">
            <a:extLst>
              <a:ext uri="{FF2B5EF4-FFF2-40B4-BE49-F238E27FC236}">
                <a16:creationId xmlns:a16="http://schemas.microsoft.com/office/drawing/2014/main" id="{4A44067F-2EBE-D484-FA0A-6BF646006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40" name="Line 88">
            <a:extLst>
              <a:ext uri="{FF2B5EF4-FFF2-40B4-BE49-F238E27FC236}">
                <a16:creationId xmlns:a16="http://schemas.microsoft.com/office/drawing/2014/main" id="{D2024180-5282-2414-E87D-8965DF8DEE8C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7175" y="207645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8" name="Line 126">
            <a:extLst>
              <a:ext uri="{FF2B5EF4-FFF2-40B4-BE49-F238E27FC236}">
                <a16:creationId xmlns:a16="http://schemas.microsoft.com/office/drawing/2014/main" id="{38842516-007B-8A65-3A76-98F7432050D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9263" y="2881313"/>
            <a:ext cx="385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9" name="Line 127">
            <a:extLst>
              <a:ext uri="{FF2B5EF4-FFF2-40B4-BE49-F238E27FC236}">
                <a16:creationId xmlns:a16="http://schemas.microsoft.com/office/drawing/2014/main" id="{DAA04E33-8E49-256F-0F6F-BEC044CE8CC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83438" y="2806700"/>
            <a:ext cx="1587" cy="74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0" name="Text Box 198">
            <a:extLst>
              <a:ext uri="{FF2B5EF4-FFF2-40B4-BE49-F238E27FC236}">
                <a16:creationId xmlns:a16="http://schemas.microsoft.com/office/drawing/2014/main" id="{D71C5ABB-266F-7A59-F89B-72EEC787F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8557" y="2303463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00</a:t>
            </a:r>
          </a:p>
        </p:txBody>
      </p:sp>
      <p:sp>
        <p:nvSpPr>
          <p:cNvPr id="4161" name="Text Box 199">
            <a:extLst>
              <a:ext uri="{FF2B5EF4-FFF2-40B4-BE49-F238E27FC236}">
                <a16:creationId xmlns:a16="http://schemas.microsoft.com/office/drawing/2014/main" id="{F00A2A29-819A-3ED1-48F9-27FCCCDF3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847" y="2613025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01</a:t>
            </a:r>
          </a:p>
        </p:txBody>
      </p:sp>
      <p:sp>
        <p:nvSpPr>
          <p:cNvPr id="4162" name="Line 96">
            <a:extLst>
              <a:ext uri="{FF2B5EF4-FFF2-40B4-BE49-F238E27FC236}">
                <a16:creationId xmlns:a16="http://schemas.microsoft.com/office/drawing/2014/main" id="{6FA5EE11-631A-D2F4-8289-E75694CC90F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2728913"/>
            <a:ext cx="26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3" name="Line 97">
            <a:extLst>
              <a:ext uri="{FF2B5EF4-FFF2-40B4-BE49-F238E27FC236}">
                <a16:creationId xmlns:a16="http://schemas.microsoft.com/office/drawing/2014/main" id="{CCE97395-5853-8F1B-C628-87C40B057A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61100" y="26511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4" name="Text Box 98">
            <a:extLst>
              <a:ext uri="{FF2B5EF4-FFF2-40B4-BE49-F238E27FC236}">
                <a16:creationId xmlns:a16="http://schemas.microsoft.com/office/drawing/2014/main" id="{F035498A-E0CA-DF88-B1C4-00B7CBA2EE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5368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65" name="Line 97">
            <a:extLst>
              <a:ext uri="{FF2B5EF4-FFF2-40B4-BE49-F238E27FC236}">
                <a16:creationId xmlns:a16="http://schemas.microsoft.com/office/drawing/2014/main" id="{0C4CAB2A-072E-BDC3-8E0B-802D3E59C33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6968" y="23272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7" name="Rectangle 107">
            <a:extLst>
              <a:ext uri="{FF2B5EF4-FFF2-40B4-BE49-F238E27FC236}">
                <a16:creationId xmlns:a16="http://schemas.microsoft.com/office/drawing/2014/main" id="{640839F4-402D-321E-E811-9157CD43A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088" y="3227388"/>
            <a:ext cx="190500" cy="268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ZE</a:t>
            </a:r>
          </a:p>
        </p:txBody>
      </p:sp>
      <p:sp>
        <p:nvSpPr>
          <p:cNvPr id="4168" name="Line 108">
            <a:extLst>
              <a:ext uri="{FF2B5EF4-FFF2-40B4-BE49-F238E27FC236}">
                <a16:creationId xmlns:a16="http://schemas.microsoft.com/office/drawing/2014/main" id="{C68557A0-F586-A4A3-F0EF-E04E03BC89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6175" y="3379788"/>
            <a:ext cx="153670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9" name="Text Box 110">
            <a:extLst>
              <a:ext uri="{FF2B5EF4-FFF2-40B4-BE49-F238E27FC236}">
                <a16:creationId xmlns:a16="http://schemas.microsoft.com/office/drawing/2014/main" id="{C2372F87-7083-E376-D3D2-017D20315F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31877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70" name="Line 111">
            <a:extLst>
              <a:ext uri="{FF2B5EF4-FFF2-40B4-BE49-F238E27FC236}">
                <a16:creationId xmlns:a16="http://schemas.microsoft.com/office/drawing/2014/main" id="{81B2A5BF-EDA8-5988-A7B2-6706EC8DD2DF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379788"/>
            <a:ext cx="99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1" name="Text Box 112">
            <a:extLst>
              <a:ext uri="{FF2B5EF4-FFF2-40B4-BE49-F238E27FC236}">
                <a16:creationId xmlns:a16="http://schemas.microsoft.com/office/drawing/2014/main" id="{E6D3636C-1FDC-3F2F-8A80-62C65107D1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463" y="3197225"/>
            <a:ext cx="438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Imm5</a:t>
            </a:r>
          </a:p>
        </p:txBody>
      </p:sp>
      <p:sp>
        <p:nvSpPr>
          <p:cNvPr id="4172" name="Line 116">
            <a:extLst>
              <a:ext uri="{FF2B5EF4-FFF2-40B4-BE49-F238E27FC236}">
                <a16:creationId xmlns:a16="http://schemas.microsoft.com/office/drawing/2014/main" id="{7540126C-C572-3AF6-EAAD-514E8BF9DA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6425" y="3302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3" name="Text Box 117">
            <a:extLst>
              <a:ext uri="{FF2B5EF4-FFF2-40B4-BE49-F238E27FC236}">
                <a16:creationId xmlns:a16="http://schemas.microsoft.com/office/drawing/2014/main" id="{9EC3FD30-0166-27F6-EAC7-5F9C9B39CC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25" y="31877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174" name="Line 105">
            <a:extLst>
              <a:ext uri="{FF2B5EF4-FFF2-40B4-BE49-F238E27FC236}">
                <a16:creationId xmlns:a16="http://schemas.microsoft.com/office/drawing/2014/main" id="{BA1CA529-C741-1763-7246-FAE4FA866CF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2228850"/>
            <a:ext cx="0" cy="844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5" name="Line 113">
            <a:extLst>
              <a:ext uri="{FF2B5EF4-FFF2-40B4-BE49-F238E27FC236}">
                <a16:creationId xmlns:a16="http://schemas.microsoft.com/office/drawing/2014/main" id="{F7C717D6-7B66-CDD0-074D-C62B41344E3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073400"/>
            <a:ext cx="0" cy="306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8" name="Text Box 199">
            <a:extLst>
              <a:ext uri="{FF2B5EF4-FFF2-40B4-BE49-F238E27FC236}">
                <a16:creationId xmlns:a16="http://schemas.microsoft.com/office/drawing/2014/main" id="{CED5FADA-CA7F-05FC-B1D0-A830D6725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3935" y="3243898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4180" name="Text Box 89">
            <a:extLst>
              <a:ext uri="{FF2B5EF4-FFF2-40B4-BE49-F238E27FC236}">
                <a16:creationId xmlns:a16="http://schemas.microsoft.com/office/drawing/2014/main" id="{CF9C1A1D-DA13-3D21-499D-85E028704D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188436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ALU2</a:t>
            </a:r>
          </a:p>
        </p:txBody>
      </p:sp>
      <p:sp>
        <p:nvSpPr>
          <p:cNvPr id="2" name="Line 188">
            <a:extLst>
              <a:ext uri="{FF2B5EF4-FFF2-40B4-BE49-F238E27FC236}">
                <a16:creationId xmlns:a16="http://schemas.microsoft.com/office/drawing/2014/main" id="{0BF8016A-A407-CA2B-6169-7DC92F107EE9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573463"/>
            <a:ext cx="2727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190">
            <a:extLst>
              <a:ext uri="{FF2B5EF4-FFF2-40B4-BE49-F238E27FC236}">
                <a16:creationId xmlns:a16="http://schemas.microsoft.com/office/drawing/2014/main" id="{A66615DA-1919-0427-EF49-739676152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9350" y="3381375"/>
            <a:ext cx="438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Imm3</a:t>
            </a:r>
          </a:p>
        </p:txBody>
      </p:sp>
      <p:sp>
        <p:nvSpPr>
          <p:cNvPr id="8" name="Rectangle 191">
            <a:extLst>
              <a:ext uri="{FF2B5EF4-FFF2-40B4-BE49-F238E27FC236}">
                <a16:creationId xmlns:a16="http://schemas.microsoft.com/office/drawing/2014/main" id="{A39C1E59-44B2-1CBA-D788-B79B71DDF7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3419475"/>
            <a:ext cx="190500" cy="2682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ZE</a:t>
            </a:r>
          </a:p>
        </p:txBody>
      </p:sp>
      <p:sp>
        <p:nvSpPr>
          <p:cNvPr id="32" name="Text Box 202">
            <a:extLst>
              <a:ext uri="{FF2B5EF4-FFF2-40B4-BE49-F238E27FC236}">
                <a16:creationId xmlns:a16="http://schemas.microsoft.com/office/drawing/2014/main" id="{A93A3A89-E197-78BA-6B8E-4A42855437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846" y="3457575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11</a:t>
            </a:r>
          </a:p>
        </p:txBody>
      </p:sp>
      <p:sp>
        <p:nvSpPr>
          <p:cNvPr id="41" name="Line 189">
            <a:extLst>
              <a:ext uri="{FF2B5EF4-FFF2-40B4-BE49-F238E27FC236}">
                <a16:creationId xmlns:a16="http://schemas.microsoft.com/office/drawing/2014/main" id="{9CCE38B0-061B-E864-87BA-F381D4925DFF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3813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1375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accent2"/>
                </a:solidFill>
              </a:rPr>
              <a:t>LOAD Ra (Rb)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800600" cy="4525963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Read mem[PC]</a:t>
            </a:r>
          </a:p>
          <a:p>
            <a:pPr eaLnBrk="1" hangingPunct="1"/>
            <a:r>
              <a:rPr lang="en-US" altLang="en-US" sz="2800" dirty="0"/>
              <a:t>Decode</a:t>
            </a:r>
          </a:p>
          <a:p>
            <a:pPr eaLnBrk="1" hangingPunct="1"/>
            <a:r>
              <a:rPr lang="en-US" altLang="en-US" sz="2800" dirty="0"/>
              <a:t>Read Rb</a:t>
            </a:r>
          </a:p>
          <a:p>
            <a:pPr eaLnBrk="1" hangingPunct="1"/>
            <a:r>
              <a:rPr lang="en-US" altLang="en-US" sz="2800" dirty="0" err="1"/>
              <a:t>tmp</a:t>
            </a:r>
            <a:r>
              <a:rPr lang="en-US" altLang="en-US" sz="2800" dirty="0"/>
              <a:t> = Mem(Rb)</a:t>
            </a:r>
          </a:p>
          <a:p>
            <a:pPr eaLnBrk="1" hangingPunct="1"/>
            <a:r>
              <a:rPr lang="en-US" altLang="en-US" sz="2800" dirty="0"/>
              <a:t>Ra = </a:t>
            </a:r>
            <a:r>
              <a:rPr lang="en-US" altLang="en-US" sz="2800" dirty="0" err="1"/>
              <a:t>tmp</a:t>
            </a:r>
            <a:endParaRPr lang="en-US" altLang="en-US" sz="2800" dirty="0"/>
          </a:p>
          <a:p>
            <a:pPr eaLnBrk="1" hangingPunct="1"/>
            <a:r>
              <a:rPr lang="en-US" altLang="en-US" sz="2800" dirty="0"/>
              <a:t>PC = PC + 1</a:t>
            </a:r>
          </a:p>
        </p:txBody>
      </p:sp>
      <p:graphicFrame>
        <p:nvGraphicFramePr>
          <p:cNvPr id="29802" name="Group 10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76636799"/>
              </p:ext>
            </p:extLst>
          </p:nvPr>
        </p:nvGraphicFramePr>
        <p:xfrm>
          <a:off x="3657600" y="4876800"/>
          <a:ext cx="5029200" cy="1249363"/>
        </p:xfrm>
        <a:graphic>
          <a:graphicData uri="http://schemas.openxmlformats.org/drawingml/2006/table">
            <a:tbl>
              <a:tblPr/>
              <a:tblGrid>
                <a:gridCol w="628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25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3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Ra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Ra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Rb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Rb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41757-0167-1958-AC0B-842D12D93F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B9D6A369-50DF-382A-D5BC-AE494C67B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2381250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FE2081F5-9946-A1C1-07BA-8A5AF2002A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266950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3EBD0A0B-1C8C-EE34-4DB8-89A9CF9D9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2701925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4108" name="Text Box 18">
            <a:extLst>
              <a:ext uri="{FF2B5EF4-FFF2-40B4-BE49-F238E27FC236}">
                <a16:creationId xmlns:a16="http://schemas.microsoft.com/office/drawing/2014/main" id="{5B96EC4C-71AA-114A-7EFE-3F2AB12598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343150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4109" name="Text Box 19">
            <a:extLst>
              <a:ext uri="{FF2B5EF4-FFF2-40B4-BE49-F238E27FC236}">
                <a16:creationId xmlns:a16="http://schemas.microsoft.com/office/drawing/2014/main" id="{6EE8AA00-4BAD-236C-1975-CFF4E2420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149600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4110" name="Text Box 20">
            <a:extLst>
              <a:ext uri="{FF2B5EF4-FFF2-40B4-BE49-F238E27FC236}">
                <a16:creationId xmlns:a16="http://schemas.microsoft.com/office/drawing/2014/main" id="{35AC999A-7F7C-D3C4-E2D0-3DC82B3B7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3149600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4111" name="Line 21">
            <a:extLst>
              <a:ext uri="{FF2B5EF4-FFF2-40B4-BE49-F238E27FC236}">
                <a16:creationId xmlns:a16="http://schemas.microsoft.com/office/drawing/2014/main" id="{E6C32220-3ED7-79AC-2EBF-3A7279976F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22">
            <a:extLst>
              <a:ext uri="{FF2B5EF4-FFF2-40B4-BE49-F238E27FC236}">
                <a16:creationId xmlns:a16="http://schemas.microsoft.com/office/drawing/2014/main" id="{E2E1337E-2477-EF7C-BAD6-35476C4D1CD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23">
            <a:extLst>
              <a:ext uri="{FF2B5EF4-FFF2-40B4-BE49-F238E27FC236}">
                <a16:creationId xmlns:a16="http://schemas.microsoft.com/office/drawing/2014/main" id="{946F2D6C-1093-F9EF-21E4-D0C07E2F6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882775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4114" name="Text Box 24">
            <a:extLst>
              <a:ext uri="{FF2B5EF4-FFF2-40B4-BE49-F238E27FC236}">
                <a16:creationId xmlns:a16="http://schemas.microsoft.com/office/drawing/2014/main" id="{30E0FE06-D59F-09CD-C29B-B507382B6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1882775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4117" name="Rectangle 27">
            <a:extLst>
              <a:ext uri="{FF2B5EF4-FFF2-40B4-BE49-F238E27FC236}">
                <a16:creationId xmlns:a16="http://schemas.microsoft.com/office/drawing/2014/main" id="{CFB326B9-DFE4-FDBE-A025-29226DF9C5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1612900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18" name="Text Box 28">
            <a:extLst>
              <a:ext uri="{FF2B5EF4-FFF2-40B4-BE49-F238E27FC236}">
                <a16:creationId xmlns:a16="http://schemas.microsoft.com/office/drawing/2014/main" id="{2B60DD87-BC4D-B200-CB3A-526281798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22488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4122" name="Line 33">
            <a:extLst>
              <a:ext uri="{FF2B5EF4-FFF2-40B4-BE49-F238E27FC236}">
                <a16:creationId xmlns:a16="http://schemas.microsoft.com/office/drawing/2014/main" id="{16B334C9-3CB0-BDFB-531E-05850C39D7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1500" y="2228850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34">
            <a:extLst>
              <a:ext uri="{FF2B5EF4-FFF2-40B4-BE49-F238E27FC236}">
                <a16:creationId xmlns:a16="http://schemas.microsoft.com/office/drawing/2014/main" id="{3BD4B9CD-923F-A25A-95EC-0DD81C789B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222885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35">
            <a:extLst>
              <a:ext uri="{FF2B5EF4-FFF2-40B4-BE49-F238E27FC236}">
                <a16:creationId xmlns:a16="http://schemas.microsoft.com/office/drawing/2014/main" id="{E9F82092-011C-0380-B83C-D7A48FF8DD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73400" y="29178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36">
            <a:extLst>
              <a:ext uri="{FF2B5EF4-FFF2-40B4-BE49-F238E27FC236}">
                <a16:creationId xmlns:a16="http://schemas.microsoft.com/office/drawing/2014/main" id="{63A94ED4-D291-22C8-F2B3-E698C2908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00" y="27654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6" name="Rectangle 37">
            <a:extLst>
              <a:ext uri="{FF2B5EF4-FFF2-40B4-BE49-F238E27FC236}">
                <a16:creationId xmlns:a16="http://schemas.microsoft.com/office/drawing/2014/main" id="{120566C7-E666-D930-41D9-D4475C020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2125" y="1612900"/>
            <a:ext cx="1268413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28" name="Line 39">
            <a:extLst>
              <a:ext uri="{FF2B5EF4-FFF2-40B4-BE49-F238E27FC236}">
                <a16:creationId xmlns:a16="http://schemas.microsoft.com/office/drawing/2014/main" id="{A2570461-02A4-192D-7ED7-3DCC20886220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6" y="1760556"/>
            <a:ext cx="230189" cy="79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Line 40">
            <a:extLst>
              <a:ext uri="{FF2B5EF4-FFF2-40B4-BE49-F238E27FC236}">
                <a16:creationId xmlns:a16="http://schemas.microsoft.com/office/drawing/2014/main" id="{3BE95082-0E99-7AC6-52D1-3E39B7E3D1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Text Box 41">
            <a:extLst>
              <a:ext uri="{FF2B5EF4-FFF2-40B4-BE49-F238E27FC236}">
                <a16:creationId xmlns:a16="http://schemas.microsoft.com/office/drawing/2014/main" id="{909B37C9-83CA-5932-5EF4-0F005B580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32" name="Text Box 43">
            <a:extLst>
              <a:ext uri="{FF2B5EF4-FFF2-40B4-BE49-F238E27FC236}">
                <a16:creationId xmlns:a16="http://schemas.microsoft.com/office/drawing/2014/main" id="{5C74DE5C-F952-E158-02D8-6CC5F3DE6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37" name="Text Box 48">
            <a:extLst>
              <a:ext uri="{FF2B5EF4-FFF2-40B4-BE49-F238E27FC236}">
                <a16:creationId xmlns:a16="http://schemas.microsoft.com/office/drawing/2014/main" id="{4B7CA3B6-5312-BE45-98AE-BAA6B0FFF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38" name="Line 49">
            <a:extLst>
              <a:ext uri="{FF2B5EF4-FFF2-40B4-BE49-F238E27FC236}">
                <a16:creationId xmlns:a16="http://schemas.microsoft.com/office/drawing/2014/main" id="{F2F1AAD1-C2D2-1FAC-8F98-3F2A696CD1B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5" y="2228850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9" name="Line 50">
            <a:extLst>
              <a:ext uri="{FF2B5EF4-FFF2-40B4-BE49-F238E27FC236}">
                <a16:creationId xmlns:a16="http://schemas.microsoft.com/office/drawing/2014/main" id="{741E8567-DAD2-8763-98E6-30BA3DC3186E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26892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1" name="Text Box 52">
            <a:extLst>
              <a:ext uri="{FF2B5EF4-FFF2-40B4-BE49-F238E27FC236}">
                <a16:creationId xmlns:a16="http://schemas.microsoft.com/office/drawing/2014/main" id="{33FCC8A1-248A-7017-3AC0-6AA0DA42F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652588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reg1</a:t>
            </a:r>
          </a:p>
        </p:txBody>
      </p:sp>
      <p:sp>
        <p:nvSpPr>
          <p:cNvPr id="4142" name="Text Box 53">
            <a:extLst>
              <a:ext uri="{FF2B5EF4-FFF2-40B4-BE49-F238E27FC236}">
                <a16:creationId xmlns:a16="http://schemas.microsoft.com/office/drawing/2014/main" id="{28B0CE76-D60F-7DE6-ED15-B6C6A1568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112963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reg2</a:t>
            </a:r>
          </a:p>
        </p:txBody>
      </p:sp>
      <p:sp>
        <p:nvSpPr>
          <p:cNvPr id="4143" name="Text Box 54">
            <a:extLst>
              <a:ext uri="{FF2B5EF4-FFF2-40B4-BE49-F238E27FC236}">
                <a16:creationId xmlns:a16="http://schemas.microsoft.com/office/drawing/2014/main" id="{5030E0C8-BCA4-F18A-E979-F3CCC591D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573338"/>
            <a:ext cx="40481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regw</a:t>
            </a:r>
          </a:p>
        </p:txBody>
      </p:sp>
      <p:sp>
        <p:nvSpPr>
          <p:cNvPr id="4144" name="Line 55">
            <a:extLst>
              <a:ext uri="{FF2B5EF4-FFF2-40B4-BE49-F238E27FC236}">
                <a16:creationId xmlns:a16="http://schemas.microsoft.com/office/drawing/2014/main" id="{F4253012-DA69-348A-E939-2B667F4FAB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7950" y="21494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5" name="Text Box 56">
            <a:extLst>
              <a:ext uri="{FF2B5EF4-FFF2-40B4-BE49-F238E27FC236}">
                <a16:creationId xmlns:a16="http://schemas.microsoft.com/office/drawing/2014/main" id="{DFF30114-AB00-5459-C632-CA1B8ADAA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20367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46" name="Text Box 57">
            <a:extLst>
              <a:ext uri="{FF2B5EF4-FFF2-40B4-BE49-F238E27FC236}">
                <a16:creationId xmlns:a16="http://schemas.microsoft.com/office/drawing/2014/main" id="{F45B983A-EC15-63CE-C134-C21C80EA1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2074863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IR5-4</a:t>
            </a:r>
          </a:p>
        </p:txBody>
      </p:sp>
      <p:sp>
        <p:nvSpPr>
          <p:cNvPr id="4147" name="Text Box 58">
            <a:extLst>
              <a:ext uri="{FF2B5EF4-FFF2-40B4-BE49-F238E27FC236}">
                <a16:creationId xmlns:a16="http://schemas.microsoft.com/office/drawing/2014/main" id="{668D82B7-2DA8-BFF6-29AB-B45BC67A1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289" y="1284359"/>
            <a:ext cx="63817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IR6-7</a:t>
            </a:r>
          </a:p>
        </p:txBody>
      </p:sp>
      <p:sp>
        <p:nvSpPr>
          <p:cNvPr id="4148" name="Line 59">
            <a:extLst>
              <a:ext uri="{FF2B5EF4-FFF2-40B4-BE49-F238E27FC236}">
                <a16:creationId xmlns:a16="http://schemas.microsoft.com/office/drawing/2014/main" id="{630B2F3C-18C4-DE72-C748-C729EBD954C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17287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9" name="Line 60">
            <a:extLst>
              <a:ext uri="{FF2B5EF4-FFF2-40B4-BE49-F238E27FC236}">
                <a16:creationId xmlns:a16="http://schemas.microsoft.com/office/drawing/2014/main" id="{845AA1AC-2AD9-C926-D1BB-BE74CAFB4D3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234473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0" name="Line 61">
            <a:extLst>
              <a:ext uri="{FF2B5EF4-FFF2-40B4-BE49-F238E27FC236}">
                <a16:creationId xmlns:a16="http://schemas.microsoft.com/office/drawing/2014/main" id="{62C095FE-C2F6-D1E9-089E-C6383AA1B9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1651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1" name="Text Box 62">
            <a:extLst>
              <a:ext uri="{FF2B5EF4-FFF2-40B4-BE49-F238E27FC236}">
                <a16:creationId xmlns:a16="http://schemas.microsoft.com/office/drawing/2014/main" id="{D3348CDD-0327-B6BD-1EB8-A7CC1F6A0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14986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2" name="Line 63">
            <a:extLst>
              <a:ext uri="{FF2B5EF4-FFF2-40B4-BE49-F238E27FC236}">
                <a16:creationId xmlns:a16="http://schemas.microsoft.com/office/drawing/2014/main" id="{08EF2300-832E-E5FA-640A-B00F3078F2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226536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3" name="Text Box 64">
            <a:extLst>
              <a:ext uri="{FF2B5EF4-FFF2-40B4-BE49-F238E27FC236}">
                <a16:creationId xmlns:a16="http://schemas.microsoft.com/office/drawing/2014/main" id="{EB761DD1-3F23-ECBA-BC06-C32C4125D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21129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4" name="Rectangle 65">
            <a:extLst>
              <a:ext uri="{FF2B5EF4-FFF2-40B4-BE49-F238E27FC236}">
                <a16:creationId xmlns:a16="http://schemas.microsoft.com/office/drawing/2014/main" id="{E1565723-7758-6AFD-9814-879D100CE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1460500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5" name="Text Box 66">
            <a:extLst>
              <a:ext uri="{FF2B5EF4-FFF2-40B4-BE49-F238E27FC236}">
                <a16:creationId xmlns:a16="http://schemas.microsoft.com/office/drawing/2014/main" id="{E187DF61-4915-CE99-5D97-0031289B7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1240" y="1612900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156" name="Rectangle 67">
            <a:extLst>
              <a:ext uri="{FF2B5EF4-FFF2-40B4-BE49-F238E27FC236}">
                <a16:creationId xmlns:a16="http://schemas.microsoft.com/office/drawing/2014/main" id="{249E26B0-0B38-F80A-ED6A-72B68D933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2112963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7" name="Text Box 68">
            <a:extLst>
              <a:ext uri="{FF2B5EF4-FFF2-40B4-BE49-F238E27FC236}">
                <a16:creationId xmlns:a16="http://schemas.microsoft.com/office/drawing/2014/main" id="{6CBF29E5-671F-A0D2-F46F-4F4DF6CBB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828" y="2265363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206" name="Text Box 118">
            <a:extLst>
              <a:ext uri="{FF2B5EF4-FFF2-40B4-BE49-F238E27FC236}">
                <a16:creationId xmlns:a16="http://schemas.microsoft.com/office/drawing/2014/main" id="{9D5A1826-60BF-E0C5-2CF5-D40B64840D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161290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data1</a:t>
            </a:r>
          </a:p>
        </p:txBody>
      </p:sp>
      <p:sp>
        <p:nvSpPr>
          <p:cNvPr id="4207" name="Text Box 119">
            <a:extLst>
              <a:ext uri="{FF2B5EF4-FFF2-40B4-BE49-F238E27FC236}">
                <a16:creationId xmlns:a16="http://schemas.microsoft.com/office/drawing/2014/main" id="{85C78049-00EA-5260-FF81-EA12931533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22885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data2</a:t>
            </a:r>
          </a:p>
        </p:txBody>
      </p:sp>
      <p:sp>
        <p:nvSpPr>
          <p:cNvPr id="4208" name="Text Box 120">
            <a:extLst>
              <a:ext uri="{FF2B5EF4-FFF2-40B4-BE49-F238E27FC236}">
                <a16:creationId xmlns:a16="http://schemas.microsoft.com/office/drawing/2014/main" id="{3AC91CCA-F0E6-C81E-E913-ACCFB3F29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573338"/>
            <a:ext cx="457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dataw</a:t>
            </a:r>
          </a:p>
        </p:txBody>
      </p:sp>
      <p:sp>
        <p:nvSpPr>
          <p:cNvPr id="4209" name="Line 121">
            <a:extLst>
              <a:ext uri="{FF2B5EF4-FFF2-40B4-BE49-F238E27FC236}">
                <a16:creationId xmlns:a16="http://schemas.microsoft.com/office/drawing/2014/main" id="{AD217521-7408-C4FA-5B8E-0CA293246C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70538" y="268922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" name="Line 122">
            <a:extLst>
              <a:ext uri="{FF2B5EF4-FFF2-40B4-BE49-F238E27FC236}">
                <a16:creationId xmlns:a16="http://schemas.microsoft.com/office/drawing/2014/main" id="{935C7F22-5B28-443D-0D49-71F021195B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84838" y="26114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1" name="Text Box 123">
            <a:extLst>
              <a:ext uri="{FF2B5EF4-FFF2-40B4-BE49-F238E27FC236}">
                <a16:creationId xmlns:a16="http://schemas.microsoft.com/office/drawing/2014/main" id="{1F8E08C6-1167-6C0C-9FFE-81501DE61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538" y="24590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16" name="Line 128">
            <a:extLst>
              <a:ext uri="{FF2B5EF4-FFF2-40B4-BE49-F238E27FC236}">
                <a16:creationId xmlns:a16="http://schemas.microsoft.com/office/drawing/2014/main" id="{9EF55AB0-AA3E-4D7A-720D-721489FBD8C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5" name="Line 163">
            <a:extLst>
              <a:ext uri="{FF2B5EF4-FFF2-40B4-BE49-F238E27FC236}">
                <a16:creationId xmlns:a16="http://schemas.microsoft.com/office/drawing/2014/main" id="{FE956BEF-D314-E84F-4647-484A77C37A8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134620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6" name="Text Box 164">
            <a:extLst>
              <a:ext uri="{FF2B5EF4-FFF2-40B4-BE49-F238E27FC236}">
                <a16:creationId xmlns:a16="http://schemas.microsoft.com/office/drawing/2014/main" id="{118D939B-AAB5-31FF-F93A-E94E8DA76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162050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4248" name="Text Box 167">
            <a:extLst>
              <a:ext uri="{FF2B5EF4-FFF2-40B4-BE49-F238E27FC236}">
                <a16:creationId xmlns:a16="http://schemas.microsoft.com/office/drawing/2014/main" id="{6D5B1AAE-0419-3595-3012-E0789DD44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2074863"/>
            <a:ext cx="3540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RF</a:t>
            </a:r>
          </a:p>
        </p:txBody>
      </p:sp>
      <p:sp>
        <p:nvSpPr>
          <p:cNvPr id="4249" name="Line 168">
            <a:extLst>
              <a:ext uri="{FF2B5EF4-FFF2-40B4-BE49-F238E27FC236}">
                <a16:creationId xmlns:a16="http://schemas.microsoft.com/office/drawing/2014/main" id="{14A246ED-9F88-2B83-26C4-CAC019B4CA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4588" y="14224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0" name="Text Box 169">
            <a:extLst>
              <a:ext uri="{FF2B5EF4-FFF2-40B4-BE49-F238E27FC236}">
                <a16:creationId xmlns:a16="http://schemas.microsoft.com/office/drawing/2014/main" id="{8B59A13F-9A1E-B95D-5040-05EFC9666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238" y="1230313"/>
            <a:ext cx="5556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RFWrite</a:t>
            </a:r>
          </a:p>
        </p:txBody>
      </p:sp>
      <p:sp>
        <p:nvSpPr>
          <p:cNvPr id="4261" name="Line 180">
            <a:extLst>
              <a:ext uri="{FF2B5EF4-FFF2-40B4-BE49-F238E27FC236}">
                <a16:creationId xmlns:a16="http://schemas.microsoft.com/office/drawing/2014/main" id="{8E678D75-73C2-EB3D-24E8-A26F316D3B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638" y="3113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2" name="Text Box 181">
            <a:extLst>
              <a:ext uri="{FF2B5EF4-FFF2-40B4-BE49-F238E27FC236}">
                <a16:creationId xmlns:a16="http://schemas.microsoft.com/office/drawing/2014/main" id="{641A3E01-B81A-0374-F58C-D39A20693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227388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4266" name="Line 185">
            <a:extLst>
              <a:ext uri="{FF2B5EF4-FFF2-40B4-BE49-F238E27FC236}">
                <a16:creationId xmlns:a16="http://schemas.microsoft.com/office/drawing/2014/main" id="{D55AF21F-220A-54AA-8756-007428EC975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2767013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7" name="Line 73">
            <a:extLst>
              <a:ext uri="{FF2B5EF4-FFF2-40B4-BE49-F238E27FC236}">
                <a16:creationId xmlns:a16="http://schemas.microsoft.com/office/drawing/2014/main" id="{FB282578-CA2B-13E5-986E-659FD76A9B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7563" y="12588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8" name="Text Box 74">
            <a:extLst>
              <a:ext uri="{FF2B5EF4-FFF2-40B4-BE49-F238E27FC236}">
                <a16:creationId xmlns:a16="http://schemas.microsoft.com/office/drawing/2014/main" id="{6D91176B-92D3-6275-63F6-CE8D86DD3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909" y="1066800"/>
            <a:ext cx="453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>
                <a:latin typeface="Arial" panose="020B0604020202020204" pitchFamily="34" charset="0"/>
              </a:rPr>
              <a:t>ABLD</a:t>
            </a:r>
          </a:p>
        </p:txBody>
      </p:sp>
      <p:sp>
        <p:nvSpPr>
          <p:cNvPr id="4289" name="Line 73">
            <a:extLst>
              <a:ext uri="{FF2B5EF4-FFF2-40B4-BE49-F238E27FC236}">
                <a16:creationId xmlns:a16="http://schemas.microsoft.com/office/drawing/2014/main" id="{9F16621B-3F43-2B95-CF62-3C93861A58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00738" y="1989138"/>
            <a:ext cx="4762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AutoShape 15">
            <a:extLst>
              <a:ext uri="{FF2B5EF4-FFF2-40B4-BE49-F238E27FC236}">
                <a16:creationId xmlns:a16="http://schemas.microsoft.com/office/drawing/2014/main" id="{16F2CAFF-7AD0-0A8D-9295-F7EC4183702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68350" y="2450307"/>
            <a:ext cx="922338" cy="29606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Line 16">
            <a:extLst>
              <a:ext uri="{FF2B5EF4-FFF2-40B4-BE49-F238E27FC236}">
                <a16:creationId xmlns:a16="http://schemas.microsoft.com/office/drawing/2014/main" id="{F688B225-C79C-64A3-83F3-8FDE1BFFD8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238" y="2687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17">
            <a:extLst>
              <a:ext uri="{FF2B5EF4-FFF2-40B4-BE49-F238E27FC236}">
                <a16:creationId xmlns:a16="http://schemas.microsoft.com/office/drawing/2014/main" id="{E7DB879F-9586-6BD7-E36C-AFDE060B1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535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59B78F-B5A4-EAE4-E3C1-DA1E7F82F8FD}"/>
              </a:ext>
            </a:extLst>
          </p:cNvPr>
          <p:cNvSpPr txBox="1"/>
          <p:nvPr/>
        </p:nvSpPr>
        <p:spPr>
          <a:xfrm>
            <a:off x="2151856" y="4336747"/>
            <a:ext cx="4572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CYCLE 3: READ Rb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B = RF[IR54];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We also read a 2nd register using IR76 (see reg1 connection)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dirty="0">
                <a:latin typeface="Arial" pitchFamily="34" charset="0"/>
                <a:cs typeface="Arial" pitchFamily="34" charset="0"/>
              </a:rPr>
              <a:t>This is useless for LOAD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dirty="0">
                <a:latin typeface="Arial" pitchFamily="34" charset="0"/>
                <a:cs typeface="Arial" pitchFamily="34" charset="0"/>
              </a:rPr>
              <a:t> but it is not harmful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A=RF[IR76]; </a:t>
            </a:r>
            <a:r>
              <a:rPr lang="pt-BR" sz="1800" dirty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 useless but still done</a:t>
            </a:r>
            <a:r>
              <a:rPr lang="pt-BR" sz="18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9" name="Freeform 125">
            <a:extLst>
              <a:ext uri="{FF2B5EF4-FFF2-40B4-BE49-F238E27FC236}">
                <a16:creationId xmlns:a16="http://schemas.microsoft.com/office/drawing/2014/main" id="{0251FC0E-617E-523B-4226-C9AD3B8E560D}"/>
              </a:ext>
            </a:extLst>
          </p:cNvPr>
          <p:cNvSpPr>
            <a:spLocks/>
          </p:cNvSpPr>
          <p:nvPr/>
        </p:nvSpPr>
        <p:spPr bwMode="auto">
          <a:xfrm>
            <a:off x="7415213" y="1231900"/>
            <a:ext cx="766762" cy="1881188"/>
          </a:xfrm>
          <a:custGeom>
            <a:avLst/>
            <a:gdLst>
              <a:gd name="T0" fmla="*/ 0 w 483"/>
              <a:gd name="T1" fmla="*/ 0 h 1185"/>
              <a:gd name="T2" fmla="*/ 0 w 483"/>
              <a:gd name="T3" fmla="*/ 2147483646 h 1185"/>
              <a:gd name="T4" fmla="*/ 2147483646 w 483"/>
              <a:gd name="T5" fmla="*/ 2147483646 h 1185"/>
              <a:gd name="T6" fmla="*/ 0 w 483"/>
              <a:gd name="T7" fmla="*/ 2147483646 h 1185"/>
              <a:gd name="T8" fmla="*/ 0 w 483"/>
              <a:gd name="T9" fmla="*/ 2147483646 h 1185"/>
              <a:gd name="T10" fmla="*/ 2147483646 w 483"/>
              <a:gd name="T11" fmla="*/ 2147483646 h 1185"/>
              <a:gd name="T12" fmla="*/ 2147483646 w 483"/>
              <a:gd name="T13" fmla="*/ 2147483646 h 1185"/>
              <a:gd name="T14" fmla="*/ 0 w 483"/>
              <a:gd name="T15" fmla="*/ 0 h 11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3"/>
              <a:gd name="T25" fmla="*/ 0 h 1185"/>
              <a:gd name="T26" fmla="*/ 483 w 483"/>
              <a:gd name="T27" fmla="*/ 1185 h 11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3" h="1185">
                <a:moveTo>
                  <a:pt x="0" y="0"/>
                </a:moveTo>
                <a:lnTo>
                  <a:pt x="0" y="411"/>
                </a:lnTo>
                <a:lnTo>
                  <a:pt x="217" y="581"/>
                </a:lnTo>
                <a:lnTo>
                  <a:pt x="0" y="774"/>
                </a:lnTo>
                <a:lnTo>
                  <a:pt x="0" y="1185"/>
                </a:lnTo>
                <a:lnTo>
                  <a:pt x="483" y="847"/>
                </a:lnTo>
                <a:lnTo>
                  <a:pt x="483" y="29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38">
            <a:extLst>
              <a:ext uri="{FF2B5EF4-FFF2-40B4-BE49-F238E27FC236}">
                <a16:creationId xmlns:a16="http://schemas.microsoft.com/office/drawing/2014/main" id="{4213F138-5117-1FC0-5224-507562B0F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163" y="1844675"/>
            <a:ext cx="192087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2" name="Line 139">
            <a:extLst>
              <a:ext uri="{FF2B5EF4-FFF2-40B4-BE49-F238E27FC236}">
                <a16:creationId xmlns:a16="http://schemas.microsoft.com/office/drawing/2014/main" id="{FEF90EA9-8206-AE96-FFA9-E751198F3953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57">
            <a:extLst>
              <a:ext uri="{FF2B5EF4-FFF2-40B4-BE49-F238E27FC236}">
                <a16:creationId xmlns:a16="http://schemas.microsoft.com/office/drawing/2014/main" id="{F9700106-BC4A-B3E7-6098-21D05530CE13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0038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58">
            <a:extLst>
              <a:ext uri="{FF2B5EF4-FFF2-40B4-BE49-F238E27FC236}">
                <a16:creationId xmlns:a16="http://schemas.microsoft.com/office/drawing/2014/main" id="{61E398B0-08D7-CAAC-112F-8313FBD52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4925" y="1154113"/>
            <a:ext cx="4968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ALUop</a:t>
            </a:r>
          </a:p>
        </p:txBody>
      </p:sp>
      <p:sp>
        <p:nvSpPr>
          <p:cNvPr id="15" name="Line 159">
            <a:extLst>
              <a:ext uri="{FF2B5EF4-FFF2-40B4-BE49-F238E27FC236}">
                <a16:creationId xmlns:a16="http://schemas.microsoft.com/office/drawing/2014/main" id="{317BB701-F5C1-5303-5539-109E603BBA1A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874000" y="13081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60">
            <a:extLst>
              <a:ext uri="{FF2B5EF4-FFF2-40B4-BE49-F238E27FC236}">
                <a16:creationId xmlns:a16="http://schemas.microsoft.com/office/drawing/2014/main" id="{FCF7BED6-692F-CBA3-D60B-B501C7BB9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130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" name="Text Box 166">
            <a:extLst>
              <a:ext uri="{FF2B5EF4-FFF2-40B4-BE49-F238E27FC236}">
                <a16:creationId xmlns:a16="http://schemas.microsoft.com/office/drawing/2014/main" id="{79F7CA30-5103-F891-03B5-A95DC15BD527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8335963" y="1882775"/>
            <a:ext cx="306387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ALUout</a:t>
            </a:r>
          </a:p>
        </p:txBody>
      </p:sp>
      <p:sp>
        <p:nvSpPr>
          <p:cNvPr id="18" name="Rectangle 170">
            <a:extLst>
              <a:ext uri="{FF2B5EF4-FFF2-40B4-BE49-F238E27FC236}">
                <a16:creationId xmlns:a16="http://schemas.microsoft.com/office/drawing/2014/main" id="{F96E3C6E-1AFB-0C1C-06E2-19FD3E084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3111500"/>
            <a:ext cx="192088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9" name="Rectangle 171">
            <a:extLst>
              <a:ext uri="{FF2B5EF4-FFF2-40B4-BE49-F238E27FC236}">
                <a16:creationId xmlns:a16="http://schemas.microsoft.com/office/drawing/2014/main" id="{2D6AFEEC-D5CF-56E0-E378-E6302E20A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3688" y="3111500"/>
            <a:ext cx="192087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20" name="Text Box 172">
            <a:extLst>
              <a:ext uri="{FF2B5EF4-FFF2-40B4-BE49-F238E27FC236}">
                <a16:creationId xmlns:a16="http://schemas.microsoft.com/office/drawing/2014/main" id="{99EBF6F8-7DC5-B40E-BC01-935F42283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3111500"/>
            <a:ext cx="2571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1" name="Text Box 173">
            <a:extLst>
              <a:ext uri="{FF2B5EF4-FFF2-40B4-BE49-F238E27FC236}">
                <a16:creationId xmlns:a16="http://schemas.microsoft.com/office/drawing/2014/main" id="{7B0E70B4-D643-9159-4E9E-8AFE65FC1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3111500"/>
            <a:ext cx="2460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</a:t>
            </a:r>
          </a:p>
        </p:txBody>
      </p:sp>
      <p:sp>
        <p:nvSpPr>
          <p:cNvPr id="22" name="Line 174">
            <a:extLst>
              <a:ext uri="{FF2B5EF4-FFF2-40B4-BE49-F238E27FC236}">
                <a16:creationId xmlns:a16="http://schemas.microsoft.com/office/drawing/2014/main" id="{53D288E0-7B6E-4FFF-DB58-6222B69BC4BF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2843213"/>
            <a:ext cx="0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75">
            <a:extLst>
              <a:ext uri="{FF2B5EF4-FFF2-40B4-BE49-F238E27FC236}">
                <a16:creationId xmlns:a16="http://schemas.microsoft.com/office/drawing/2014/main" id="{317609B5-9A5B-C320-6312-B23AE18322AD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2728913"/>
            <a:ext cx="0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76">
            <a:extLst>
              <a:ext uri="{FF2B5EF4-FFF2-40B4-BE49-F238E27FC236}">
                <a16:creationId xmlns:a16="http://schemas.microsoft.com/office/drawing/2014/main" id="{0B7DC24E-E55C-A4E8-834A-063830BF3176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1413" y="32273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78">
            <a:extLst>
              <a:ext uri="{FF2B5EF4-FFF2-40B4-BE49-F238E27FC236}">
                <a16:creationId xmlns:a16="http://schemas.microsoft.com/office/drawing/2014/main" id="{54EF3F33-F634-A994-56B6-03B1276CB9D6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5900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79">
            <a:extLst>
              <a:ext uri="{FF2B5EF4-FFF2-40B4-BE49-F238E27FC236}">
                <a16:creationId xmlns:a16="http://schemas.microsoft.com/office/drawing/2014/main" id="{C5A410FF-AA3D-8C60-6429-CB7B1055A0E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203">
            <a:extLst>
              <a:ext uri="{FF2B5EF4-FFF2-40B4-BE49-F238E27FC236}">
                <a16:creationId xmlns:a16="http://schemas.microsoft.com/office/drawing/2014/main" id="{20D45701-865C-3574-47EB-6A12F44BF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2036763"/>
            <a:ext cx="4460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ALU</a:t>
            </a:r>
          </a:p>
        </p:txBody>
      </p:sp>
      <p:sp>
        <p:nvSpPr>
          <p:cNvPr id="28" name="Line 73">
            <a:extLst>
              <a:ext uri="{FF2B5EF4-FFF2-40B4-BE49-F238E27FC236}">
                <a16:creationId xmlns:a16="http://schemas.microsoft.com/office/drawing/2014/main" id="{A4BAF5B8-D77B-0C3F-CBB3-307FA9AF4B8F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6938" y="16525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177">
            <a:extLst>
              <a:ext uri="{FF2B5EF4-FFF2-40B4-BE49-F238E27FC236}">
                <a16:creationId xmlns:a16="http://schemas.microsoft.com/office/drawing/2014/main" id="{DA410F34-9DA8-8B4C-BFFD-D1C0DAB0D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3111500"/>
            <a:ext cx="619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FlagWrite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10" name="Line 141">
            <a:extLst>
              <a:ext uri="{FF2B5EF4-FFF2-40B4-BE49-F238E27FC236}">
                <a16:creationId xmlns:a16="http://schemas.microsoft.com/office/drawing/2014/main" id="{761686B9-C847-9C94-1915-7DB08278565B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796338" y="303530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50">
            <a:extLst>
              <a:ext uri="{FF2B5EF4-FFF2-40B4-BE49-F238E27FC236}">
                <a16:creationId xmlns:a16="http://schemas.microsoft.com/office/drawing/2014/main" id="{92631353-5503-3C1B-378A-67DD9EA539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4438" y="2112963"/>
            <a:ext cx="0" cy="192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51">
            <a:extLst>
              <a:ext uri="{FF2B5EF4-FFF2-40B4-BE49-F238E27FC236}">
                <a16:creationId xmlns:a16="http://schemas.microsoft.com/office/drawing/2014/main" id="{F6C33F63-6A95-E32C-0A0E-2834E3C2D7DE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4250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152">
            <a:extLst>
              <a:ext uri="{FF2B5EF4-FFF2-40B4-BE49-F238E27FC236}">
                <a16:creationId xmlns:a16="http://schemas.microsoft.com/office/drawing/2014/main" id="{3BFC5D5E-3117-EDB5-3DC6-333F7CBBF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2038" y="30734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7" name="Line 148">
            <a:extLst>
              <a:ext uri="{FF2B5EF4-FFF2-40B4-BE49-F238E27FC236}">
                <a16:creationId xmlns:a16="http://schemas.microsoft.com/office/drawing/2014/main" id="{38F34F23-9B3C-FA0F-D80B-A9EA7D8749D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00725" y="2687638"/>
            <a:ext cx="153988" cy="134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49">
            <a:extLst>
              <a:ext uri="{FF2B5EF4-FFF2-40B4-BE49-F238E27FC236}">
                <a16:creationId xmlns:a16="http://schemas.microsoft.com/office/drawing/2014/main" id="{CFC5FD6F-98BB-69B4-246F-38BA45D0199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4713" y="4033838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128">
            <a:extLst>
              <a:ext uri="{FF2B5EF4-FFF2-40B4-BE49-F238E27FC236}">
                <a16:creationId xmlns:a16="http://schemas.microsoft.com/office/drawing/2014/main" id="{9BBFAFBD-C77B-AEC8-884E-6D5443B8A396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4814" y="3227388"/>
            <a:ext cx="196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184">
            <a:extLst>
              <a:ext uri="{FF2B5EF4-FFF2-40B4-BE49-F238E27FC236}">
                <a16:creationId xmlns:a16="http://schemas.microsoft.com/office/drawing/2014/main" id="{E380FB28-12B5-1788-4F7A-299B793D8FB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385763"/>
            <a:ext cx="0" cy="2381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9">
            <a:extLst>
              <a:ext uri="{FF2B5EF4-FFF2-40B4-BE49-F238E27FC236}">
                <a16:creationId xmlns:a16="http://schemas.microsoft.com/office/drawing/2014/main" id="{19EA925F-F4A0-F1A1-D58C-299EF4859D3F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182">
            <a:extLst>
              <a:ext uri="{FF2B5EF4-FFF2-40B4-BE49-F238E27FC236}">
                <a16:creationId xmlns:a16="http://schemas.microsoft.com/office/drawing/2014/main" id="{7C935FA6-B220-7BED-01A5-248B4927F2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58175" y="385763"/>
            <a:ext cx="0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186">
            <a:extLst>
              <a:ext uri="{FF2B5EF4-FFF2-40B4-BE49-F238E27FC236}">
                <a16:creationId xmlns:a16="http://schemas.microsoft.com/office/drawing/2014/main" id="{AD850722-1888-F099-09EE-FFA1ED9B0028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220075" y="6159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187">
            <a:extLst>
              <a:ext uri="{FF2B5EF4-FFF2-40B4-BE49-F238E27FC236}">
                <a16:creationId xmlns:a16="http://schemas.microsoft.com/office/drawing/2014/main" id="{C76580F8-34B2-61B0-0AFD-A2DFB5B8B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5775" y="6540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7" name="Line 183">
            <a:extLst>
              <a:ext uri="{FF2B5EF4-FFF2-40B4-BE49-F238E27FC236}">
                <a16:creationId xmlns:a16="http://schemas.microsoft.com/office/drawing/2014/main" id="{5930B16F-B364-B52A-E4FF-52971E1886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875" y="385763"/>
            <a:ext cx="7988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AutoShape 69">
            <a:extLst>
              <a:ext uri="{FF2B5EF4-FFF2-40B4-BE49-F238E27FC236}">
                <a16:creationId xmlns:a16="http://schemas.microsoft.com/office/drawing/2014/main" id="{4DF24ABD-54E3-0B34-E033-2D3062EC1654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243637" y="14430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Text Box 72">
            <a:extLst>
              <a:ext uri="{FF2B5EF4-FFF2-40B4-BE49-F238E27FC236}">
                <a16:creationId xmlns:a16="http://schemas.microsoft.com/office/drawing/2014/main" id="{58D7BBDD-A9AF-6FBB-53B4-245FD5F48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0663" y="13096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1" name="Line 73">
            <a:extLst>
              <a:ext uri="{FF2B5EF4-FFF2-40B4-BE49-F238E27FC236}">
                <a16:creationId xmlns:a16="http://schemas.microsoft.com/office/drawing/2014/main" id="{1A5B00CE-1C0C-C512-6F2F-100E0A6D4230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9075" y="11176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74">
            <a:extLst>
              <a:ext uri="{FF2B5EF4-FFF2-40B4-BE49-F238E27FC236}">
                <a16:creationId xmlns:a16="http://schemas.microsoft.com/office/drawing/2014/main" id="{DFD9FBA2-7F36-6E17-7857-DCFF6AA62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2538" y="92551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ALU1</a:t>
            </a:r>
          </a:p>
        </p:txBody>
      </p:sp>
      <p:sp>
        <p:nvSpPr>
          <p:cNvPr id="53" name="Line 75">
            <a:extLst>
              <a:ext uri="{FF2B5EF4-FFF2-40B4-BE49-F238E27FC236}">
                <a16:creationId xmlns:a16="http://schemas.microsoft.com/office/drawing/2014/main" id="{EBEE0EC2-D5B7-7033-4514-733106D64F9E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1730375"/>
            <a:ext cx="461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76">
            <a:extLst>
              <a:ext uri="{FF2B5EF4-FFF2-40B4-BE49-F238E27FC236}">
                <a16:creationId xmlns:a16="http://schemas.microsoft.com/office/drawing/2014/main" id="{163C9B44-E442-4F54-D4D4-1F03972EF9C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3000" y="1690688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 Box 77">
            <a:extLst>
              <a:ext uri="{FF2B5EF4-FFF2-40B4-BE49-F238E27FC236}">
                <a16:creationId xmlns:a16="http://schemas.microsoft.com/office/drawing/2014/main" id="{93AF6ACA-122D-4064-B9F5-75B3AFAC5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6" name="Line 78">
            <a:extLst>
              <a:ext uri="{FF2B5EF4-FFF2-40B4-BE49-F238E27FC236}">
                <a16:creationId xmlns:a16="http://schemas.microsoft.com/office/drawing/2014/main" id="{6BB01BFD-5F08-1610-3E8A-C18E667ADB8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3462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79">
            <a:extLst>
              <a:ext uri="{FF2B5EF4-FFF2-40B4-BE49-F238E27FC236}">
                <a16:creationId xmlns:a16="http://schemas.microsoft.com/office/drawing/2014/main" id="{A81E3C0A-566C-49ED-4FD5-FCB2826BA5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8225" y="1114424"/>
            <a:ext cx="0" cy="163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80">
            <a:extLst>
              <a:ext uri="{FF2B5EF4-FFF2-40B4-BE49-F238E27FC236}">
                <a16:creationId xmlns:a16="http://schemas.microsoft.com/office/drawing/2014/main" id="{751B2032-E495-9B5F-99D8-EC0B05077F4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8225" y="1114425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81">
            <a:extLst>
              <a:ext uri="{FF2B5EF4-FFF2-40B4-BE49-F238E27FC236}">
                <a16:creationId xmlns:a16="http://schemas.microsoft.com/office/drawing/2014/main" id="{A730D528-B5F0-3DEA-DBBC-E1F603AECCBA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116013"/>
            <a:ext cx="0" cy="23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196">
            <a:extLst>
              <a:ext uri="{FF2B5EF4-FFF2-40B4-BE49-F238E27FC236}">
                <a16:creationId xmlns:a16="http://schemas.microsoft.com/office/drawing/2014/main" id="{D24AD6A4-2DEC-DC15-C2E1-650279E9A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6144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1" name="Text Box 197">
            <a:extLst>
              <a:ext uri="{FF2B5EF4-FFF2-40B4-BE49-F238E27FC236}">
                <a16:creationId xmlns:a16="http://schemas.microsoft.com/office/drawing/2014/main" id="{7BD191EA-EF9F-CE37-0F7F-780FC8078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2684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2" name="Line 70">
            <a:extLst>
              <a:ext uri="{FF2B5EF4-FFF2-40B4-BE49-F238E27FC236}">
                <a16:creationId xmlns:a16="http://schemas.microsoft.com/office/drawing/2014/main" id="{002B13B8-4D14-A768-AD58-31C5B92B1E9B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6863" y="1539875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71">
            <a:extLst>
              <a:ext uri="{FF2B5EF4-FFF2-40B4-BE49-F238E27FC236}">
                <a16:creationId xmlns:a16="http://schemas.microsoft.com/office/drawing/2014/main" id="{120B5605-AE80-FC1F-11C9-6B068F4466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4963" y="14620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utoShape 38">
            <a:extLst>
              <a:ext uri="{FF2B5EF4-FFF2-40B4-BE49-F238E27FC236}">
                <a16:creationId xmlns:a16="http://schemas.microsoft.com/office/drawing/2014/main" id="{AF9F42B5-CC13-77C7-A5F4-60F106C8AD7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668712" y="16716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39">
            <a:extLst>
              <a:ext uri="{FF2B5EF4-FFF2-40B4-BE49-F238E27FC236}">
                <a16:creationId xmlns:a16="http://schemas.microsoft.com/office/drawing/2014/main" id="{0EAFF976-3BBF-416C-5B4D-685D497CA97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8" y="176847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40">
            <a:extLst>
              <a:ext uri="{FF2B5EF4-FFF2-40B4-BE49-F238E27FC236}">
                <a16:creationId xmlns:a16="http://schemas.microsoft.com/office/drawing/2014/main" id="{EA29CF21-3C25-4C46-4EE0-D49D2302135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 Box 41">
            <a:extLst>
              <a:ext uri="{FF2B5EF4-FFF2-40B4-BE49-F238E27FC236}">
                <a16:creationId xmlns:a16="http://schemas.microsoft.com/office/drawing/2014/main" id="{2F644BB7-B8A8-4F49-CDB4-4235BF698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096" name="Line 42">
            <a:extLst>
              <a:ext uri="{FF2B5EF4-FFF2-40B4-BE49-F238E27FC236}">
                <a16:creationId xmlns:a16="http://schemas.microsoft.com/office/drawing/2014/main" id="{96C021D7-34D2-BA94-BA22-B1B4209BBAE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4150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" name="Text Box 43">
            <a:extLst>
              <a:ext uri="{FF2B5EF4-FFF2-40B4-BE49-F238E27FC236}">
                <a16:creationId xmlns:a16="http://schemas.microsoft.com/office/drawing/2014/main" id="{04F9CA04-93DF-260A-E5CA-A3837CDA3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01" name="Line 44">
            <a:extLst>
              <a:ext uri="{FF2B5EF4-FFF2-40B4-BE49-F238E27FC236}">
                <a16:creationId xmlns:a16="http://schemas.microsoft.com/office/drawing/2014/main" id="{F5DE37C8-50A5-D31C-77DB-EA5A96BC355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Line 45">
            <a:extLst>
              <a:ext uri="{FF2B5EF4-FFF2-40B4-BE49-F238E27FC236}">
                <a16:creationId xmlns:a16="http://schemas.microsoft.com/office/drawing/2014/main" id="{CCFAF4ED-8A97-78FF-44C1-4D2A4BA25225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Line 46">
            <a:extLst>
              <a:ext uri="{FF2B5EF4-FFF2-40B4-BE49-F238E27FC236}">
                <a16:creationId xmlns:a16="http://schemas.microsoft.com/office/drawing/2014/main" id="{D6F81BBD-0EE7-8576-6902-FCD182E6F7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95675" y="1728788"/>
            <a:ext cx="153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47">
            <a:extLst>
              <a:ext uri="{FF2B5EF4-FFF2-40B4-BE49-F238E27FC236}">
                <a16:creationId xmlns:a16="http://schemas.microsoft.com/office/drawing/2014/main" id="{17C30042-9FE8-BAA3-3EEA-D6C528B30F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5863" y="1958975"/>
            <a:ext cx="153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Text Box 48">
            <a:extLst>
              <a:ext uri="{FF2B5EF4-FFF2-40B4-BE49-F238E27FC236}">
                <a16:creationId xmlns:a16="http://schemas.microsoft.com/office/drawing/2014/main" id="{1973C1F1-2794-1388-603D-FF0454097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06" name="Line 93">
            <a:extLst>
              <a:ext uri="{FF2B5EF4-FFF2-40B4-BE49-F238E27FC236}">
                <a16:creationId xmlns:a16="http://schemas.microsoft.com/office/drawing/2014/main" id="{4303FE09-BBFE-F321-FE61-4A41907180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25863" y="18811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94">
            <a:extLst>
              <a:ext uri="{FF2B5EF4-FFF2-40B4-BE49-F238E27FC236}">
                <a16:creationId xmlns:a16="http://schemas.microsoft.com/office/drawing/2014/main" id="{E6C67C8B-3925-3D54-C3E2-9F5152D8B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663" y="1728788"/>
            <a:ext cx="203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15" name="Text Box 194">
            <a:extLst>
              <a:ext uri="{FF2B5EF4-FFF2-40B4-BE49-F238E27FC236}">
                <a16:creationId xmlns:a16="http://schemas.microsoft.com/office/drawing/2014/main" id="{DEB7807D-19BF-2249-196E-89312E3765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16" name="Text Box 195">
            <a:extLst>
              <a:ext uri="{FF2B5EF4-FFF2-40B4-BE49-F238E27FC236}">
                <a16:creationId xmlns:a16="http://schemas.microsoft.com/office/drawing/2014/main" id="{789C09A1-229C-00AE-A936-80B40925B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4605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19" name="Line 51">
            <a:extLst>
              <a:ext uri="{FF2B5EF4-FFF2-40B4-BE49-F238E27FC236}">
                <a16:creationId xmlns:a16="http://schemas.microsoft.com/office/drawing/2014/main" id="{45788DB2-7808-CE37-F57F-5DDCABE7238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1766888"/>
            <a:ext cx="0" cy="922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Line 90">
            <a:extLst>
              <a:ext uri="{FF2B5EF4-FFF2-40B4-BE49-F238E27FC236}">
                <a16:creationId xmlns:a16="http://schemas.microsoft.com/office/drawing/2014/main" id="{CFDF79B5-828B-8A73-DE0E-15589BCE9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2382837"/>
            <a:ext cx="479424" cy="1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Text Box 92">
            <a:extLst>
              <a:ext uri="{FF2B5EF4-FFF2-40B4-BE49-F238E27FC236}">
                <a16:creationId xmlns:a16="http://schemas.microsoft.com/office/drawing/2014/main" id="{38CA7CE3-D263-25F7-BC06-4A626E0ED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1526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7" name="Line 86">
            <a:extLst>
              <a:ext uri="{FF2B5EF4-FFF2-40B4-BE49-F238E27FC236}">
                <a16:creationId xmlns:a16="http://schemas.microsoft.com/office/drawing/2014/main" id="{E37EF1C2-51F2-1911-F674-A69879BF6B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1" name="Text Box 87">
            <a:extLst>
              <a:ext uri="{FF2B5EF4-FFF2-40B4-BE49-F238E27FC236}">
                <a16:creationId xmlns:a16="http://schemas.microsoft.com/office/drawing/2014/main" id="{4AB9E305-104B-93AA-2486-D9471112A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33" name="AutoShape 84">
            <a:extLst>
              <a:ext uri="{FF2B5EF4-FFF2-40B4-BE49-F238E27FC236}">
                <a16:creationId xmlns:a16="http://schemas.microsoft.com/office/drawing/2014/main" id="{1AAF0FAC-55BF-3616-982A-7A1F8334269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782469" y="2863056"/>
            <a:ext cx="1727200" cy="306388"/>
          </a:xfrm>
          <a:custGeom>
            <a:avLst/>
            <a:gdLst>
              <a:gd name="T0" fmla="*/ 2147483646 w 21600"/>
              <a:gd name="T1" fmla="*/ 437215676 h 21600"/>
              <a:gd name="T2" fmla="*/ 2147483646 w 21600"/>
              <a:gd name="T3" fmla="*/ 874431352 h 21600"/>
              <a:gd name="T4" fmla="*/ 2147483646 w 21600"/>
              <a:gd name="T5" fmla="*/ 43721567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4" name="Line 85">
            <a:extLst>
              <a:ext uri="{FF2B5EF4-FFF2-40B4-BE49-F238E27FC236}">
                <a16:creationId xmlns:a16="http://schemas.microsoft.com/office/drawing/2014/main" id="{F724207F-2335-5548-BAC2-295E04EE4EE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85025" y="2806700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5" name="Line 86">
            <a:extLst>
              <a:ext uri="{FF2B5EF4-FFF2-40B4-BE49-F238E27FC236}">
                <a16:creationId xmlns:a16="http://schemas.microsoft.com/office/drawing/2014/main" id="{F0399562-30E9-BCDF-71D8-E5A8D7A751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6" name="Text Box 87">
            <a:extLst>
              <a:ext uri="{FF2B5EF4-FFF2-40B4-BE49-F238E27FC236}">
                <a16:creationId xmlns:a16="http://schemas.microsoft.com/office/drawing/2014/main" id="{1AD61F8A-37B7-3EC5-0445-D86FB0CE5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40" name="Line 88">
            <a:extLst>
              <a:ext uri="{FF2B5EF4-FFF2-40B4-BE49-F238E27FC236}">
                <a16:creationId xmlns:a16="http://schemas.microsoft.com/office/drawing/2014/main" id="{52D44129-D6D3-0D55-65B6-F4625B6ED7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7175" y="207645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8" name="Line 126">
            <a:extLst>
              <a:ext uri="{FF2B5EF4-FFF2-40B4-BE49-F238E27FC236}">
                <a16:creationId xmlns:a16="http://schemas.microsoft.com/office/drawing/2014/main" id="{167EA690-72C4-2407-51C2-184388D8C1C6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9263" y="2881313"/>
            <a:ext cx="385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9" name="Line 127">
            <a:extLst>
              <a:ext uri="{FF2B5EF4-FFF2-40B4-BE49-F238E27FC236}">
                <a16:creationId xmlns:a16="http://schemas.microsoft.com/office/drawing/2014/main" id="{671395BE-1962-C02B-0738-248F39FAA4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83438" y="2806700"/>
            <a:ext cx="1587" cy="74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0" name="Text Box 198">
            <a:extLst>
              <a:ext uri="{FF2B5EF4-FFF2-40B4-BE49-F238E27FC236}">
                <a16:creationId xmlns:a16="http://schemas.microsoft.com/office/drawing/2014/main" id="{0C9C3EA6-0138-9C02-6E09-B74F2E916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2304002"/>
            <a:ext cx="24237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61" name="Text Box 199">
            <a:extLst>
              <a:ext uri="{FF2B5EF4-FFF2-40B4-BE49-F238E27FC236}">
                <a16:creationId xmlns:a16="http://schemas.microsoft.com/office/drawing/2014/main" id="{BE773E55-1AB1-082D-F64D-8A0353064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1701" y="2613025"/>
            <a:ext cx="24237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62" name="Line 96">
            <a:extLst>
              <a:ext uri="{FF2B5EF4-FFF2-40B4-BE49-F238E27FC236}">
                <a16:creationId xmlns:a16="http://schemas.microsoft.com/office/drawing/2014/main" id="{CBA61ED8-B1E4-A60C-E260-5BA5CD446FB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2728913"/>
            <a:ext cx="26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3" name="Line 97">
            <a:extLst>
              <a:ext uri="{FF2B5EF4-FFF2-40B4-BE49-F238E27FC236}">
                <a16:creationId xmlns:a16="http://schemas.microsoft.com/office/drawing/2014/main" id="{5F3CABC9-B58F-2AA5-476D-6DDA6C8BDD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61100" y="26511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4" name="Text Box 98">
            <a:extLst>
              <a:ext uri="{FF2B5EF4-FFF2-40B4-BE49-F238E27FC236}">
                <a16:creationId xmlns:a16="http://schemas.microsoft.com/office/drawing/2014/main" id="{AE433B04-BD31-164B-959D-37E24FA89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5368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65" name="Line 97">
            <a:extLst>
              <a:ext uri="{FF2B5EF4-FFF2-40B4-BE49-F238E27FC236}">
                <a16:creationId xmlns:a16="http://schemas.microsoft.com/office/drawing/2014/main" id="{317EB70D-021D-F447-F606-B1F3FF0C6C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6968" y="23272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 Box 89">
            <a:extLst>
              <a:ext uri="{FF2B5EF4-FFF2-40B4-BE49-F238E27FC236}">
                <a16:creationId xmlns:a16="http://schemas.microsoft.com/office/drawing/2014/main" id="{EABA491C-F17C-13E2-FDD7-EFA9B9BE4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188436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ALU2</a:t>
            </a:r>
          </a:p>
        </p:txBody>
      </p:sp>
    </p:spTree>
    <p:extLst>
      <p:ext uri="{BB962C8B-B14F-4D97-AF65-F5344CB8AC3E}">
        <p14:creationId xmlns:p14="http://schemas.microsoft.com/office/powerpoint/2010/main" val="289463246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AB40CF-E02D-19BC-3E59-0EB6162BAE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3F3EC0F6-2B6E-08B9-5D91-FAA093581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2381250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A43095BE-ADAF-29AF-F8C0-732CF5A748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266950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A23F7106-348D-DAF9-F743-A9E65D0F4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2701925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4108" name="Text Box 18">
            <a:extLst>
              <a:ext uri="{FF2B5EF4-FFF2-40B4-BE49-F238E27FC236}">
                <a16:creationId xmlns:a16="http://schemas.microsoft.com/office/drawing/2014/main" id="{C5E3910B-B31C-B751-4E0B-B50578AE26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343150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4109" name="Text Box 19">
            <a:extLst>
              <a:ext uri="{FF2B5EF4-FFF2-40B4-BE49-F238E27FC236}">
                <a16:creationId xmlns:a16="http://schemas.microsoft.com/office/drawing/2014/main" id="{556855F6-EE53-6A34-1A91-AD8060F626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149600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4110" name="Text Box 20">
            <a:extLst>
              <a:ext uri="{FF2B5EF4-FFF2-40B4-BE49-F238E27FC236}">
                <a16:creationId xmlns:a16="http://schemas.microsoft.com/office/drawing/2014/main" id="{7A58E94D-E77F-30EF-079D-4BF6C3D46A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3149600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4111" name="Line 21">
            <a:extLst>
              <a:ext uri="{FF2B5EF4-FFF2-40B4-BE49-F238E27FC236}">
                <a16:creationId xmlns:a16="http://schemas.microsoft.com/office/drawing/2014/main" id="{FEE2A296-62DE-E48F-703E-3372B22F14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22">
            <a:extLst>
              <a:ext uri="{FF2B5EF4-FFF2-40B4-BE49-F238E27FC236}">
                <a16:creationId xmlns:a16="http://schemas.microsoft.com/office/drawing/2014/main" id="{796A4926-FA68-C155-0919-AA1566A4815B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23">
            <a:extLst>
              <a:ext uri="{FF2B5EF4-FFF2-40B4-BE49-F238E27FC236}">
                <a16:creationId xmlns:a16="http://schemas.microsoft.com/office/drawing/2014/main" id="{7B104396-2580-2D2C-36B9-3AF04D9F2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882775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4114" name="Text Box 24">
            <a:extLst>
              <a:ext uri="{FF2B5EF4-FFF2-40B4-BE49-F238E27FC236}">
                <a16:creationId xmlns:a16="http://schemas.microsoft.com/office/drawing/2014/main" id="{B1921122-C01D-B3D2-4410-5DC6A475EA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1882775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4117" name="Rectangle 27">
            <a:extLst>
              <a:ext uri="{FF2B5EF4-FFF2-40B4-BE49-F238E27FC236}">
                <a16:creationId xmlns:a16="http://schemas.microsoft.com/office/drawing/2014/main" id="{35DC1064-655D-D4B4-7841-52E850E89D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1612900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18" name="Text Box 28">
            <a:extLst>
              <a:ext uri="{FF2B5EF4-FFF2-40B4-BE49-F238E27FC236}">
                <a16:creationId xmlns:a16="http://schemas.microsoft.com/office/drawing/2014/main" id="{1CCFA957-3E52-8AB7-2321-19BB28558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22488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4122" name="Line 33">
            <a:extLst>
              <a:ext uri="{FF2B5EF4-FFF2-40B4-BE49-F238E27FC236}">
                <a16:creationId xmlns:a16="http://schemas.microsoft.com/office/drawing/2014/main" id="{05E8A1DB-7577-907E-929D-249A9A3F868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1500" y="2228850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34">
            <a:extLst>
              <a:ext uri="{FF2B5EF4-FFF2-40B4-BE49-F238E27FC236}">
                <a16:creationId xmlns:a16="http://schemas.microsoft.com/office/drawing/2014/main" id="{EBC86CB4-D011-0341-040B-8ADA2D9B41D6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222885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35">
            <a:extLst>
              <a:ext uri="{FF2B5EF4-FFF2-40B4-BE49-F238E27FC236}">
                <a16:creationId xmlns:a16="http://schemas.microsoft.com/office/drawing/2014/main" id="{E5C3071A-574A-C4BF-0D82-84A95FBB7DE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73400" y="29178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36">
            <a:extLst>
              <a:ext uri="{FF2B5EF4-FFF2-40B4-BE49-F238E27FC236}">
                <a16:creationId xmlns:a16="http://schemas.microsoft.com/office/drawing/2014/main" id="{DB72B4B8-DFDF-10B0-85E4-D29B08926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00" y="27654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6" name="Rectangle 37">
            <a:extLst>
              <a:ext uri="{FF2B5EF4-FFF2-40B4-BE49-F238E27FC236}">
                <a16:creationId xmlns:a16="http://schemas.microsoft.com/office/drawing/2014/main" id="{57EC761C-C9C1-3678-2CB0-5FDD44B795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2125" y="1612900"/>
            <a:ext cx="1268413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28" name="Line 39">
            <a:extLst>
              <a:ext uri="{FF2B5EF4-FFF2-40B4-BE49-F238E27FC236}">
                <a16:creationId xmlns:a16="http://schemas.microsoft.com/office/drawing/2014/main" id="{DD7B2EB3-916D-9755-3019-FD16C7CEE8D9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6" y="1760556"/>
            <a:ext cx="230189" cy="79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Line 40">
            <a:extLst>
              <a:ext uri="{FF2B5EF4-FFF2-40B4-BE49-F238E27FC236}">
                <a16:creationId xmlns:a16="http://schemas.microsoft.com/office/drawing/2014/main" id="{71904F6F-E387-3D9C-7269-997731F83C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Text Box 41">
            <a:extLst>
              <a:ext uri="{FF2B5EF4-FFF2-40B4-BE49-F238E27FC236}">
                <a16:creationId xmlns:a16="http://schemas.microsoft.com/office/drawing/2014/main" id="{3979BCDA-9779-B3E0-66F2-E43B246A24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32" name="Text Box 43">
            <a:extLst>
              <a:ext uri="{FF2B5EF4-FFF2-40B4-BE49-F238E27FC236}">
                <a16:creationId xmlns:a16="http://schemas.microsoft.com/office/drawing/2014/main" id="{2570DE5E-9EEE-8168-3B83-916D2597F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37" name="Text Box 48">
            <a:extLst>
              <a:ext uri="{FF2B5EF4-FFF2-40B4-BE49-F238E27FC236}">
                <a16:creationId xmlns:a16="http://schemas.microsoft.com/office/drawing/2014/main" id="{77154A0D-DE7F-F446-48CC-9CDE04AD77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38" name="Line 49">
            <a:extLst>
              <a:ext uri="{FF2B5EF4-FFF2-40B4-BE49-F238E27FC236}">
                <a16:creationId xmlns:a16="http://schemas.microsoft.com/office/drawing/2014/main" id="{7005BEED-F583-C2D9-18D9-732381ECA5A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5" y="2228850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9" name="Line 50">
            <a:extLst>
              <a:ext uri="{FF2B5EF4-FFF2-40B4-BE49-F238E27FC236}">
                <a16:creationId xmlns:a16="http://schemas.microsoft.com/office/drawing/2014/main" id="{0EF9B008-09C4-13E1-8483-59C5BF62C2C2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26892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1" name="Text Box 52">
            <a:extLst>
              <a:ext uri="{FF2B5EF4-FFF2-40B4-BE49-F238E27FC236}">
                <a16:creationId xmlns:a16="http://schemas.microsoft.com/office/drawing/2014/main" id="{BDC3176D-182A-8B5B-BC59-4E0DA8D69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652588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reg1</a:t>
            </a:r>
          </a:p>
        </p:txBody>
      </p:sp>
      <p:sp>
        <p:nvSpPr>
          <p:cNvPr id="4142" name="Text Box 53">
            <a:extLst>
              <a:ext uri="{FF2B5EF4-FFF2-40B4-BE49-F238E27FC236}">
                <a16:creationId xmlns:a16="http://schemas.microsoft.com/office/drawing/2014/main" id="{F9E2D6CA-9184-66EE-6CAA-8BF0FE6BB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112963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reg2</a:t>
            </a:r>
          </a:p>
        </p:txBody>
      </p:sp>
      <p:sp>
        <p:nvSpPr>
          <p:cNvPr id="4143" name="Text Box 54">
            <a:extLst>
              <a:ext uri="{FF2B5EF4-FFF2-40B4-BE49-F238E27FC236}">
                <a16:creationId xmlns:a16="http://schemas.microsoft.com/office/drawing/2014/main" id="{DFD9D92E-A998-8DAD-874E-2A11C4DDF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573338"/>
            <a:ext cx="40481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regw</a:t>
            </a:r>
          </a:p>
        </p:txBody>
      </p:sp>
      <p:sp>
        <p:nvSpPr>
          <p:cNvPr id="4144" name="Line 55">
            <a:extLst>
              <a:ext uri="{FF2B5EF4-FFF2-40B4-BE49-F238E27FC236}">
                <a16:creationId xmlns:a16="http://schemas.microsoft.com/office/drawing/2014/main" id="{5A43C8E3-A4F8-226C-8817-D5A90E3427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7950" y="21494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5" name="Text Box 56">
            <a:extLst>
              <a:ext uri="{FF2B5EF4-FFF2-40B4-BE49-F238E27FC236}">
                <a16:creationId xmlns:a16="http://schemas.microsoft.com/office/drawing/2014/main" id="{A44383BE-373F-445A-3678-0690E18C8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20367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46" name="Text Box 57">
            <a:extLst>
              <a:ext uri="{FF2B5EF4-FFF2-40B4-BE49-F238E27FC236}">
                <a16:creationId xmlns:a16="http://schemas.microsoft.com/office/drawing/2014/main" id="{462EBE38-A4DE-CF15-18CB-110B53C14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2074863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IR5-4</a:t>
            </a:r>
          </a:p>
        </p:txBody>
      </p:sp>
      <p:sp>
        <p:nvSpPr>
          <p:cNvPr id="4147" name="Text Box 58">
            <a:extLst>
              <a:ext uri="{FF2B5EF4-FFF2-40B4-BE49-F238E27FC236}">
                <a16:creationId xmlns:a16="http://schemas.microsoft.com/office/drawing/2014/main" id="{1FF00716-826C-B8BE-D9AC-112D05F912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289" y="1284359"/>
            <a:ext cx="63817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IR6-7</a:t>
            </a:r>
          </a:p>
        </p:txBody>
      </p:sp>
      <p:sp>
        <p:nvSpPr>
          <p:cNvPr id="4148" name="Line 59">
            <a:extLst>
              <a:ext uri="{FF2B5EF4-FFF2-40B4-BE49-F238E27FC236}">
                <a16:creationId xmlns:a16="http://schemas.microsoft.com/office/drawing/2014/main" id="{B0F41FC3-BACA-3A0B-2F47-99555B91D43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17287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9" name="Line 60">
            <a:extLst>
              <a:ext uri="{FF2B5EF4-FFF2-40B4-BE49-F238E27FC236}">
                <a16:creationId xmlns:a16="http://schemas.microsoft.com/office/drawing/2014/main" id="{C070B76C-AC73-5C1D-43DD-4EC8599BE431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234473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0" name="Line 61">
            <a:extLst>
              <a:ext uri="{FF2B5EF4-FFF2-40B4-BE49-F238E27FC236}">
                <a16:creationId xmlns:a16="http://schemas.microsoft.com/office/drawing/2014/main" id="{FD97B1A3-AC08-AFC5-CBCA-4693D763DA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1651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1" name="Text Box 62">
            <a:extLst>
              <a:ext uri="{FF2B5EF4-FFF2-40B4-BE49-F238E27FC236}">
                <a16:creationId xmlns:a16="http://schemas.microsoft.com/office/drawing/2014/main" id="{9FB8429F-15A9-F751-9F5A-798CC895DA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14986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2" name="Line 63">
            <a:extLst>
              <a:ext uri="{FF2B5EF4-FFF2-40B4-BE49-F238E27FC236}">
                <a16:creationId xmlns:a16="http://schemas.microsoft.com/office/drawing/2014/main" id="{726B05A2-ECDE-146B-9B3E-C22CC819A7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226536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3" name="Text Box 64">
            <a:extLst>
              <a:ext uri="{FF2B5EF4-FFF2-40B4-BE49-F238E27FC236}">
                <a16:creationId xmlns:a16="http://schemas.microsoft.com/office/drawing/2014/main" id="{550821CA-E586-CEBD-47AA-0D43ED714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21129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4" name="Rectangle 65">
            <a:extLst>
              <a:ext uri="{FF2B5EF4-FFF2-40B4-BE49-F238E27FC236}">
                <a16:creationId xmlns:a16="http://schemas.microsoft.com/office/drawing/2014/main" id="{2FC43DE4-0B34-7839-220A-F5E8305CD5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1460500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5" name="Text Box 66">
            <a:extLst>
              <a:ext uri="{FF2B5EF4-FFF2-40B4-BE49-F238E27FC236}">
                <a16:creationId xmlns:a16="http://schemas.microsoft.com/office/drawing/2014/main" id="{DEB85764-4A63-78CD-34B0-38F456EEC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1240" y="1612900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156" name="Rectangle 67">
            <a:extLst>
              <a:ext uri="{FF2B5EF4-FFF2-40B4-BE49-F238E27FC236}">
                <a16:creationId xmlns:a16="http://schemas.microsoft.com/office/drawing/2014/main" id="{F49EEC42-B45C-AFCE-3B48-513645CEBC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2112963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7" name="Text Box 68">
            <a:extLst>
              <a:ext uri="{FF2B5EF4-FFF2-40B4-BE49-F238E27FC236}">
                <a16:creationId xmlns:a16="http://schemas.microsoft.com/office/drawing/2014/main" id="{4F1B6BF7-2C86-7EC6-A14E-CDF2AB9145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828" y="2265363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206" name="Text Box 118">
            <a:extLst>
              <a:ext uri="{FF2B5EF4-FFF2-40B4-BE49-F238E27FC236}">
                <a16:creationId xmlns:a16="http://schemas.microsoft.com/office/drawing/2014/main" id="{B3222BF3-E6D0-E75B-625B-3A0ED6530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161290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data1</a:t>
            </a:r>
          </a:p>
        </p:txBody>
      </p:sp>
      <p:sp>
        <p:nvSpPr>
          <p:cNvPr id="4207" name="Text Box 119">
            <a:extLst>
              <a:ext uri="{FF2B5EF4-FFF2-40B4-BE49-F238E27FC236}">
                <a16:creationId xmlns:a16="http://schemas.microsoft.com/office/drawing/2014/main" id="{52BDD348-CC0A-4351-A3F8-5B41B73C77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22885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data2</a:t>
            </a:r>
          </a:p>
        </p:txBody>
      </p:sp>
      <p:sp>
        <p:nvSpPr>
          <p:cNvPr id="4208" name="Text Box 120">
            <a:extLst>
              <a:ext uri="{FF2B5EF4-FFF2-40B4-BE49-F238E27FC236}">
                <a16:creationId xmlns:a16="http://schemas.microsoft.com/office/drawing/2014/main" id="{8CAF5DF3-044F-FA26-C494-BFE1785CB5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573338"/>
            <a:ext cx="457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dataw</a:t>
            </a:r>
          </a:p>
        </p:txBody>
      </p:sp>
      <p:sp>
        <p:nvSpPr>
          <p:cNvPr id="4209" name="Line 121">
            <a:extLst>
              <a:ext uri="{FF2B5EF4-FFF2-40B4-BE49-F238E27FC236}">
                <a16:creationId xmlns:a16="http://schemas.microsoft.com/office/drawing/2014/main" id="{C7567D97-ACD7-2831-AE2D-1A40788B88F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70538" y="268922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" name="Line 122">
            <a:extLst>
              <a:ext uri="{FF2B5EF4-FFF2-40B4-BE49-F238E27FC236}">
                <a16:creationId xmlns:a16="http://schemas.microsoft.com/office/drawing/2014/main" id="{9C7D7B6E-BC50-0507-4451-8B0AC39715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84838" y="26114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1" name="Text Box 123">
            <a:extLst>
              <a:ext uri="{FF2B5EF4-FFF2-40B4-BE49-F238E27FC236}">
                <a16:creationId xmlns:a16="http://schemas.microsoft.com/office/drawing/2014/main" id="{9B0D029E-004E-66D5-F998-EA7D945634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538" y="24590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16" name="Line 128">
            <a:extLst>
              <a:ext uri="{FF2B5EF4-FFF2-40B4-BE49-F238E27FC236}">
                <a16:creationId xmlns:a16="http://schemas.microsoft.com/office/drawing/2014/main" id="{1D2A3F39-5EB9-3DA0-65BB-3C11791F0100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5" name="Line 163">
            <a:extLst>
              <a:ext uri="{FF2B5EF4-FFF2-40B4-BE49-F238E27FC236}">
                <a16:creationId xmlns:a16="http://schemas.microsoft.com/office/drawing/2014/main" id="{2F95EBDE-67D1-9357-D487-3464B7CE43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134620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6" name="Text Box 164">
            <a:extLst>
              <a:ext uri="{FF2B5EF4-FFF2-40B4-BE49-F238E27FC236}">
                <a16:creationId xmlns:a16="http://schemas.microsoft.com/office/drawing/2014/main" id="{D934DBCD-45F1-C7C1-5B26-C71BAFF6B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162050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4248" name="Text Box 167">
            <a:extLst>
              <a:ext uri="{FF2B5EF4-FFF2-40B4-BE49-F238E27FC236}">
                <a16:creationId xmlns:a16="http://schemas.microsoft.com/office/drawing/2014/main" id="{728A0C47-9A8F-C9A7-31FD-8BA5E9B21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2074863"/>
            <a:ext cx="3540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RF</a:t>
            </a:r>
          </a:p>
        </p:txBody>
      </p:sp>
      <p:sp>
        <p:nvSpPr>
          <p:cNvPr id="4249" name="Line 168">
            <a:extLst>
              <a:ext uri="{FF2B5EF4-FFF2-40B4-BE49-F238E27FC236}">
                <a16:creationId xmlns:a16="http://schemas.microsoft.com/office/drawing/2014/main" id="{ED93ACF1-E1E0-9C68-FF3B-0ECEACB06B52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4588" y="14224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0" name="Text Box 169">
            <a:extLst>
              <a:ext uri="{FF2B5EF4-FFF2-40B4-BE49-F238E27FC236}">
                <a16:creationId xmlns:a16="http://schemas.microsoft.com/office/drawing/2014/main" id="{DD505162-02EF-5DF3-913D-9BBE16A0F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238" y="1230313"/>
            <a:ext cx="5556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RFWrite</a:t>
            </a:r>
          </a:p>
        </p:txBody>
      </p:sp>
      <p:sp>
        <p:nvSpPr>
          <p:cNvPr id="4261" name="Line 180">
            <a:extLst>
              <a:ext uri="{FF2B5EF4-FFF2-40B4-BE49-F238E27FC236}">
                <a16:creationId xmlns:a16="http://schemas.microsoft.com/office/drawing/2014/main" id="{064318A1-A1E4-73D5-0430-EDA7C59CEE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638" y="3113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2" name="Text Box 181">
            <a:extLst>
              <a:ext uri="{FF2B5EF4-FFF2-40B4-BE49-F238E27FC236}">
                <a16:creationId xmlns:a16="http://schemas.microsoft.com/office/drawing/2014/main" id="{8591B6F2-2CAD-1868-1111-0724AD7FA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227388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4266" name="Line 185">
            <a:extLst>
              <a:ext uri="{FF2B5EF4-FFF2-40B4-BE49-F238E27FC236}">
                <a16:creationId xmlns:a16="http://schemas.microsoft.com/office/drawing/2014/main" id="{5250654D-30D4-7A7A-17AE-8DE7A83A8EB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2767013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7" name="Line 73">
            <a:extLst>
              <a:ext uri="{FF2B5EF4-FFF2-40B4-BE49-F238E27FC236}">
                <a16:creationId xmlns:a16="http://schemas.microsoft.com/office/drawing/2014/main" id="{6B3AB236-6373-56BE-E791-AB094DC09B8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7563" y="12588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8" name="Text Box 74">
            <a:extLst>
              <a:ext uri="{FF2B5EF4-FFF2-40B4-BE49-F238E27FC236}">
                <a16:creationId xmlns:a16="http://schemas.microsoft.com/office/drawing/2014/main" id="{AC92351F-D765-6F29-6F8E-B362FF469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909" y="1066800"/>
            <a:ext cx="453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>
                <a:latin typeface="Arial" panose="020B0604020202020204" pitchFamily="34" charset="0"/>
              </a:rPr>
              <a:t>ABLD</a:t>
            </a:r>
          </a:p>
        </p:txBody>
      </p:sp>
      <p:sp>
        <p:nvSpPr>
          <p:cNvPr id="4289" name="Line 73">
            <a:extLst>
              <a:ext uri="{FF2B5EF4-FFF2-40B4-BE49-F238E27FC236}">
                <a16:creationId xmlns:a16="http://schemas.microsoft.com/office/drawing/2014/main" id="{0B207D32-ACF2-7BFE-9B31-9F77A8099C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00738" y="1989138"/>
            <a:ext cx="4762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F56553-CC8F-2E2D-63C8-3673D2C2B064}"/>
              </a:ext>
            </a:extLst>
          </p:cNvPr>
          <p:cNvSpPr txBox="1"/>
          <p:nvPr/>
        </p:nvSpPr>
        <p:spPr>
          <a:xfrm>
            <a:off x="2604449" y="5018088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CYCLE 4: Read Data from Memory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MDR = MEM[B]</a:t>
            </a:r>
          </a:p>
        </p:txBody>
      </p:sp>
      <p:sp>
        <p:nvSpPr>
          <p:cNvPr id="9" name="Freeform 125">
            <a:extLst>
              <a:ext uri="{FF2B5EF4-FFF2-40B4-BE49-F238E27FC236}">
                <a16:creationId xmlns:a16="http://schemas.microsoft.com/office/drawing/2014/main" id="{B9D8EC80-FF41-7766-D7B0-E8259C75D1C5}"/>
              </a:ext>
            </a:extLst>
          </p:cNvPr>
          <p:cNvSpPr>
            <a:spLocks/>
          </p:cNvSpPr>
          <p:nvPr/>
        </p:nvSpPr>
        <p:spPr bwMode="auto">
          <a:xfrm>
            <a:off x="7415213" y="1231900"/>
            <a:ext cx="766762" cy="1881188"/>
          </a:xfrm>
          <a:custGeom>
            <a:avLst/>
            <a:gdLst>
              <a:gd name="T0" fmla="*/ 0 w 483"/>
              <a:gd name="T1" fmla="*/ 0 h 1185"/>
              <a:gd name="T2" fmla="*/ 0 w 483"/>
              <a:gd name="T3" fmla="*/ 2147483646 h 1185"/>
              <a:gd name="T4" fmla="*/ 2147483646 w 483"/>
              <a:gd name="T5" fmla="*/ 2147483646 h 1185"/>
              <a:gd name="T6" fmla="*/ 0 w 483"/>
              <a:gd name="T7" fmla="*/ 2147483646 h 1185"/>
              <a:gd name="T8" fmla="*/ 0 w 483"/>
              <a:gd name="T9" fmla="*/ 2147483646 h 1185"/>
              <a:gd name="T10" fmla="*/ 2147483646 w 483"/>
              <a:gd name="T11" fmla="*/ 2147483646 h 1185"/>
              <a:gd name="T12" fmla="*/ 2147483646 w 483"/>
              <a:gd name="T13" fmla="*/ 2147483646 h 1185"/>
              <a:gd name="T14" fmla="*/ 0 w 483"/>
              <a:gd name="T15" fmla="*/ 0 h 11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3"/>
              <a:gd name="T25" fmla="*/ 0 h 1185"/>
              <a:gd name="T26" fmla="*/ 483 w 483"/>
              <a:gd name="T27" fmla="*/ 1185 h 11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3" h="1185">
                <a:moveTo>
                  <a:pt x="0" y="0"/>
                </a:moveTo>
                <a:lnTo>
                  <a:pt x="0" y="411"/>
                </a:lnTo>
                <a:lnTo>
                  <a:pt x="217" y="581"/>
                </a:lnTo>
                <a:lnTo>
                  <a:pt x="0" y="774"/>
                </a:lnTo>
                <a:lnTo>
                  <a:pt x="0" y="1185"/>
                </a:lnTo>
                <a:lnTo>
                  <a:pt x="483" y="847"/>
                </a:lnTo>
                <a:lnTo>
                  <a:pt x="483" y="29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38">
            <a:extLst>
              <a:ext uri="{FF2B5EF4-FFF2-40B4-BE49-F238E27FC236}">
                <a16:creationId xmlns:a16="http://schemas.microsoft.com/office/drawing/2014/main" id="{19893514-E565-5241-C278-DE921AB03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163" y="1844675"/>
            <a:ext cx="192087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2" name="Line 139">
            <a:extLst>
              <a:ext uri="{FF2B5EF4-FFF2-40B4-BE49-F238E27FC236}">
                <a16:creationId xmlns:a16="http://schemas.microsoft.com/office/drawing/2014/main" id="{2CD36567-A8E6-E137-2C10-C31F574DBAB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57">
            <a:extLst>
              <a:ext uri="{FF2B5EF4-FFF2-40B4-BE49-F238E27FC236}">
                <a16:creationId xmlns:a16="http://schemas.microsoft.com/office/drawing/2014/main" id="{4CA16324-C140-2D4F-8A3E-58A6FAB9C759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0038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58">
            <a:extLst>
              <a:ext uri="{FF2B5EF4-FFF2-40B4-BE49-F238E27FC236}">
                <a16:creationId xmlns:a16="http://schemas.microsoft.com/office/drawing/2014/main" id="{47198763-DFF3-CDC3-22F7-5FC62251C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4925" y="1154113"/>
            <a:ext cx="4968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ALUop</a:t>
            </a:r>
          </a:p>
        </p:txBody>
      </p:sp>
      <p:sp>
        <p:nvSpPr>
          <p:cNvPr id="15" name="Line 159">
            <a:extLst>
              <a:ext uri="{FF2B5EF4-FFF2-40B4-BE49-F238E27FC236}">
                <a16:creationId xmlns:a16="http://schemas.microsoft.com/office/drawing/2014/main" id="{6A81F3BC-FD0A-0CB4-5C5A-13318AFE84BE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874000" y="13081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60">
            <a:extLst>
              <a:ext uri="{FF2B5EF4-FFF2-40B4-BE49-F238E27FC236}">
                <a16:creationId xmlns:a16="http://schemas.microsoft.com/office/drawing/2014/main" id="{52B713C5-0CCD-30B4-0274-D18046592B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130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" name="Text Box 166">
            <a:extLst>
              <a:ext uri="{FF2B5EF4-FFF2-40B4-BE49-F238E27FC236}">
                <a16:creationId xmlns:a16="http://schemas.microsoft.com/office/drawing/2014/main" id="{3E2FBF9B-433D-74B8-F709-C42ADEE89B52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8335963" y="1882775"/>
            <a:ext cx="306387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ALUout</a:t>
            </a:r>
          </a:p>
        </p:txBody>
      </p:sp>
      <p:sp>
        <p:nvSpPr>
          <p:cNvPr id="18" name="Rectangle 170">
            <a:extLst>
              <a:ext uri="{FF2B5EF4-FFF2-40B4-BE49-F238E27FC236}">
                <a16:creationId xmlns:a16="http://schemas.microsoft.com/office/drawing/2014/main" id="{C5F122D3-6DAD-5C5D-EEA9-52AE2BABDD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3111500"/>
            <a:ext cx="192088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9" name="Rectangle 171">
            <a:extLst>
              <a:ext uri="{FF2B5EF4-FFF2-40B4-BE49-F238E27FC236}">
                <a16:creationId xmlns:a16="http://schemas.microsoft.com/office/drawing/2014/main" id="{2B48C5A0-80EE-D017-7984-53339D8785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3688" y="3111500"/>
            <a:ext cx="192087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20" name="Text Box 172">
            <a:extLst>
              <a:ext uri="{FF2B5EF4-FFF2-40B4-BE49-F238E27FC236}">
                <a16:creationId xmlns:a16="http://schemas.microsoft.com/office/drawing/2014/main" id="{5E87EDB5-B042-047D-635D-83E64DC660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3111500"/>
            <a:ext cx="2571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1" name="Text Box 173">
            <a:extLst>
              <a:ext uri="{FF2B5EF4-FFF2-40B4-BE49-F238E27FC236}">
                <a16:creationId xmlns:a16="http://schemas.microsoft.com/office/drawing/2014/main" id="{BF89D4E8-61A5-8138-AAA5-DF458C581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3111500"/>
            <a:ext cx="2460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</a:t>
            </a:r>
          </a:p>
        </p:txBody>
      </p:sp>
      <p:sp>
        <p:nvSpPr>
          <p:cNvPr id="22" name="Line 174">
            <a:extLst>
              <a:ext uri="{FF2B5EF4-FFF2-40B4-BE49-F238E27FC236}">
                <a16:creationId xmlns:a16="http://schemas.microsoft.com/office/drawing/2014/main" id="{15FDEF55-7727-C946-453D-6EDC6509AC57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2843213"/>
            <a:ext cx="0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75">
            <a:extLst>
              <a:ext uri="{FF2B5EF4-FFF2-40B4-BE49-F238E27FC236}">
                <a16:creationId xmlns:a16="http://schemas.microsoft.com/office/drawing/2014/main" id="{77658482-B6B3-183A-A914-401815FD9B35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2728913"/>
            <a:ext cx="0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76">
            <a:extLst>
              <a:ext uri="{FF2B5EF4-FFF2-40B4-BE49-F238E27FC236}">
                <a16:creationId xmlns:a16="http://schemas.microsoft.com/office/drawing/2014/main" id="{7CCC2917-5BBC-C2F0-D401-CD30A295EEFA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1413" y="32273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78">
            <a:extLst>
              <a:ext uri="{FF2B5EF4-FFF2-40B4-BE49-F238E27FC236}">
                <a16:creationId xmlns:a16="http://schemas.microsoft.com/office/drawing/2014/main" id="{E64199A7-AE70-33E8-B3D5-BA4E800D99DD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5900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79">
            <a:extLst>
              <a:ext uri="{FF2B5EF4-FFF2-40B4-BE49-F238E27FC236}">
                <a16:creationId xmlns:a16="http://schemas.microsoft.com/office/drawing/2014/main" id="{D7157B5C-027F-FFA8-834F-2EBA49EE2FD5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203">
            <a:extLst>
              <a:ext uri="{FF2B5EF4-FFF2-40B4-BE49-F238E27FC236}">
                <a16:creationId xmlns:a16="http://schemas.microsoft.com/office/drawing/2014/main" id="{53E8961F-DB92-C2D5-997C-550BEF5A21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2036763"/>
            <a:ext cx="4460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ALU</a:t>
            </a:r>
          </a:p>
        </p:txBody>
      </p:sp>
      <p:sp>
        <p:nvSpPr>
          <p:cNvPr id="28" name="Line 73">
            <a:extLst>
              <a:ext uri="{FF2B5EF4-FFF2-40B4-BE49-F238E27FC236}">
                <a16:creationId xmlns:a16="http://schemas.microsoft.com/office/drawing/2014/main" id="{87D8D043-FDD1-6264-AA61-1E2603096560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6938" y="16525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177">
            <a:extLst>
              <a:ext uri="{FF2B5EF4-FFF2-40B4-BE49-F238E27FC236}">
                <a16:creationId xmlns:a16="http://schemas.microsoft.com/office/drawing/2014/main" id="{368AC6F4-B73A-CBEB-CEEB-75B168FA9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3111500"/>
            <a:ext cx="619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FlagWrite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10" name="Line 141">
            <a:extLst>
              <a:ext uri="{FF2B5EF4-FFF2-40B4-BE49-F238E27FC236}">
                <a16:creationId xmlns:a16="http://schemas.microsoft.com/office/drawing/2014/main" id="{A7CA0753-64B2-D77A-4652-94496926ACF1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796338" y="303530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50">
            <a:extLst>
              <a:ext uri="{FF2B5EF4-FFF2-40B4-BE49-F238E27FC236}">
                <a16:creationId xmlns:a16="http://schemas.microsoft.com/office/drawing/2014/main" id="{68D97CAA-D651-6BD4-2FFB-B241D18C0C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4438" y="2112963"/>
            <a:ext cx="0" cy="192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51">
            <a:extLst>
              <a:ext uri="{FF2B5EF4-FFF2-40B4-BE49-F238E27FC236}">
                <a16:creationId xmlns:a16="http://schemas.microsoft.com/office/drawing/2014/main" id="{FD8D5BEC-0FCE-883F-C7AB-652BDA05A2F1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4250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152">
            <a:extLst>
              <a:ext uri="{FF2B5EF4-FFF2-40B4-BE49-F238E27FC236}">
                <a16:creationId xmlns:a16="http://schemas.microsoft.com/office/drawing/2014/main" id="{9AFDC844-45B3-1D74-44C1-B87D689540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2038" y="30734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7" name="Line 148">
            <a:extLst>
              <a:ext uri="{FF2B5EF4-FFF2-40B4-BE49-F238E27FC236}">
                <a16:creationId xmlns:a16="http://schemas.microsoft.com/office/drawing/2014/main" id="{9E3860C2-6DC6-C4F8-736F-1DA019DDE97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7550" y="2687636"/>
            <a:ext cx="3175" cy="13462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49">
            <a:extLst>
              <a:ext uri="{FF2B5EF4-FFF2-40B4-BE49-F238E27FC236}">
                <a16:creationId xmlns:a16="http://schemas.microsoft.com/office/drawing/2014/main" id="{ECB7B0E5-BF3D-F05F-A316-19534E6DA5C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1" y="4033838"/>
            <a:ext cx="3043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184">
            <a:extLst>
              <a:ext uri="{FF2B5EF4-FFF2-40B4-BE49-F238E27FC236}">
                <a16:creationId xmlns:a16="http://schemas.microsoft.com/office/drawing/2014/main" id="{41C73205-4954-F991-DECE-C57CFFA74DE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385763"/>
            <a:ext cx="0" cy="2381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9">
            <a:extLst>
              <a:ext uri="{FF2B5EF4-FFF2-40B4-BE49-F238E27FC236}">
                <a16:creationId xmlns:a16="http://schemas.microsoft.com/office/drawing/2014/main" id="{FABF8E8D-CBAC-0D04-8333-495D5D42BB23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182">
            <a:extLst>
              <a:ext uri="{FF2B5EF4-FFF2-40B4-BE49-F238E27FC236}">
                <a16:creationId xmlns:a16="http://schemas.microsoft.com/office/drawing/2014/main" id="{6DAEE27F-95F6-1275-B911-91D18C3241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58175" y="385763"/>
            <a:ext cx="0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186">
            <a:extLst>
              <a:ext uri="{FF2B5EF4-FFF2-40B4-BE49-F238E27FC236}">
                <a16:creationId xmlns:a16="http://schemas.microsoft.com/office/drawing/2014/main" id="{97F23383-2C7E-4499-088D-0F82B44DFCF5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220075" y="6159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187">
            <a:extLst>
              <a:ext uri="{FF2B5EF4-FFF2-40B4-BE49-F238E27FC236}">
                <a16:creationId xmlns:a16="http://schemas.microsoft.com/office/drawing/2014/main" id="{0630162F-B8D4-8465-8B1D-C4683EB235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5775" y="6540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7" name="Line 183">
            <a:extLst>
              <a:ext uri="{FF2B5EF4-FFF2-40B4-BE49-F238E27FC236}">
                <a16:creationId xmlns:a16="http://schemas.microsoft.com/office/drawing/2014/main" id="{A8F83DAC-8BF4-D356-ECB0-C8490E59E8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875" y="385763"/>
            <a:ext cx="7988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AutoShape 69">
            <a:extLst>
              <a:ext uri="{FF2B5EF4-FFF2-40B4-BE49-F238E27FC236}">
                <a16:creationId xmlns:a16="http://schemas.microsoft.com/office/drawing/2014/main" id="{466EFE4F-A74E-0F21-7591-467E2361625B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243637" y="14430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Text Box 72">
            <a:extLst>
              <a:ext uri="{FF2B5EF4-FFF2-40B4-BE49-F238E27FC236}">
                <a16:creationId xmlns:a16="http://schemas.microsoft.com/office/drawing/2014/main" id="{DB6DD231-D8BB-7B72-E9C2-F2BA75905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0663" y="13096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1" name="Line 73">
            <a:extLst>
              <a:ext uri="{FF2B5EF4-FFF2-40B4-BE49-F238E27FC236}">
                <a16:creationId xmlns:a16="http://schemas.microsoft.com/office/drawing/2014/main" id="{BD22E19B-190B-D6A6-E9FE-8047C28FA634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9075" y="11176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74">
            <a:extLst>
              <a:ext uri="{FF2B5EF4-FFF2-40B4-BE49-F238E27FC236}">
                <a16:creationId xmlns:a16="http://schemas.microsoft.com/office/drawing/2014/main" id="{32F74C22-DE72-3211-B1F4-97A36460FA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2538" y="92551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ALU1</a:t>
            </a:r>
          </a:p>
        </p:txBody>
      </p:sp>
      <p:sp>
        <p:nvSpPr>
          <p:cNvPr id="53" name="Line 75">
            <a:extLst>
              <a:ext uri="{FF2B5EF4-FFF2-40B4-BE49-F238E27FC236}">
                <a16:creationId xmlns:a16="http://schemas.microsoft.com/office/drawing/2014/main" id="{7E5DD0E0-3925-1906-1958-236167CBC26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1730375"/>
            <a:ext cx="461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76">
            <a:extLst>
              <a:ext uri="{FF2B5EF4-FFF2-40B4-BE49-F238E27FC236}">
                <a16:creationId xmlns:a16="http://schemas.microsoft.com/office/drawing/2014/main" id="{82A1E790-F8C6-AEFD-D8B7-CA502504160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3000" y="1690688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 Box 77">
            <a:extLst>
              <a:ext uri="{FF2B5EF4-FFF2-40B4-BE49-F238E27FC236}">
                <a16:creationId xmlns:a16="http://schemas.microsoft.com/office/drawing/2014/main" id="{7192F8AA-88C9-17E9-C607-63580F230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6" name="Line 78">
            <a:extLst>
              <a:ext uri="{FF2B5EF4-FFF2-40B4-BE49-F238E27FC236}">
                <a16:creationId xmlns:a16="http://schemas.microsoft.com/office/drawing/2014/main" id="{36DE3EDE-D526-02B5-C064-B6DF5C96245E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3462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79">
            <a:extLst>
              <a:ext uri="{FF2B5EF4-FFF2-40B4-BE49-F238E27FC236}">
                <a16:creationId xmlns:a16="http://schemas.microsoft.com/office/drawing/2014/main" id="{CDE58A60-CD01-273C-D562-DC23D054E5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8225" y="1114424"/>
            <a:ext cx="0" cy="163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80">
            <a:extLst>
              <a:ext uri="{FF2B5EF4-FFF2-40B4-BE49-F238E27FC236}">
                <a16:creationId xmlns:a16="http://schemas.microsoft.com/office/drawing/2014/main" id="{48329507-0298-8D35-D78E-AF3BA0E3F02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8225" y="1114425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81">
            <a:extLst>
              <a:ext uri="{FF2B5EF4-FFF2-40B4-BE49-F238E27FC236}">
                <a16:creationId xmlns:a16="http://schemas.microsoft.com/office/drawing/2014/main" id="{776B0FAD-3FC9-3A66-16F7-DAA4FBB44F62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116013"/>
            <a:ext cx="0" cy="23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196">
            <a:extLst>
              <a:ext uri="{FF2B5EF4-FFF2-40B4-BE49-F238E27FC236}">
                <a16:creationId xmlns:a16="http://schemas.microsoft.com/office/drawing/2014/main" id="{BF3879E4-98F6-06F9-D7C8-C0F0AB3B1B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6144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1" name="Text Box 197">
            <a:extLst>
              <a:ext uri="{FF2B5EF4-FFF2-40B4-BE49-F238E27FC236}">
                <a16:creationId xmlns:a16="http://schemas.microsoft.com/office/drawing/2014/main" id="{81E86DA2-52BE-8383-9034-E73889A9F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2684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2" name="Line 70">
            <a:extLst>
              <a:ext uri="{FF2B5EF4-FFF2-40B4-BE49-F238E27FC236}">
                <a16:creationId xmlns:a16="http://schemas.microsoft.com/office/drawing/2014/main" id="{3CD7DCAB-534F-01CA-A711-1D0DD036A5AD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6863" y="1539875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71">
            <a:extLst>
              <a:ext uri="{FF2B5EF4-FFF2-40B4-BE49-F238E27FC236}">
                <a16:creationId xmlns:a16="http://schemas.microsoft.com/office/drawing/2014/main" id="{0A9FA9FE-3DDA-B85C-1D52-CD43F2FBE6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4963" y="14620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utoShape 38">
            <a:extLst>
              <a:ext uri="{FF2B5EF4-FFF2-40B4-BE49-F238E27FC236}">
                <a16:creationId xmlns:a16="http://schemas.microsoft.com/office/drawing/2014/main" id="{764AF8C2-98B7-41FD-8A94-A587D25FF084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668712" y="16716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39">
            <a:extLst>
              <a:ext uri="{FF2B5EF4-FFF2-40B4-BE49-F238E27FC236}">
                <a16:creationId xmlns:a16="http://schemas.microsoft.com/office/drawing/2014/main" id="{610F7657-9501-0D4E-F8EC-5877016308CB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8" y="176847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40">
            <a:extLst>
              <a:ext uri="{FF2B5EF4-FFF2-40B4-BE49-F238E27FC236}">
                <a16:creationId xmlns:a16="http://schemas.microsoft.com/office/drawing/2014/main" id="{7D7C3644-2D48-E351-C3DC-AFA8AD5E403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 Box 41">
            <a:extLst>
              <a:ext uri="{FF2B5EF4-FFF2-40B4-BE49-F238E27FC236}">
                <a16:creationId xmlns:a16="http://schemas.microsoft.com/office/drawing/2014/main" id="{43B3033E-81DA-9542-7A03-E230DE0C1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096" name="Line 42">
            <a:extLst>
              <a:ext uri="{FF2B5EF4-FFF2-40B4-BE49-F238E27FC236}">
                <a16:creationId xmlns:a16="http://schemas.microsoft.com/office/drawing/2014/main" id="{806CB7F5-E01D-C9F4-7CCD-B967170C650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4150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" name="Text Box 43">
            <a:extLst>
              <a:ext uri="{FF2B5EF4-FFF2-40B4-BE49-F238E27FC236}">
                <a16:creationId xmlns:a16="http://schemas.microsoft.com/office/drawing/2014/main" id="{650BE53D-9F79-1ACA-98C2-B8582584D5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01" name="Line 44">
            <a:extLst>
              <a:ext uri="{FF2B5EF4-FFF2-40B4-BE49-F238E27FC236}">
                <a16:creationId xmlns:a16="http://schemas.microsoft.com/office/drawing/2014/main" id="{BDFB8B21-19E4-B8D8-6102-35B35DDFB41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Line 45">
            <a:extLst>
              <a:ext uri="{FF2B5EF4-FFF2-40B4-BE49-F238E27FC236}">
                <a16:creationId xmlns:a16="http://schemas.microsoft.com/office/drawing/2014/main" id="{7F325575-6D0A-52EA-AF23-D6EBA7B9BD19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Line 46">
            <a:extLst>
              <a:ext uri="{FF2B5EF4-FFF2-40B4-BE49-F238E27FC236}">
                <a16:creationId xmlns:a16="http://schemas.microsoft.com/office/drawing/2014/main" id="{75CF8611-81C4-EA99-EC25-C84E1A40103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95675" y="1728788"/>
            <a:ext cx="153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47">
            <a:extLst>
              <a:ext uri="{FF2B5EF4-FFF2-40B4-BE49-F238E27FC236}">
                <a16:creationId xmlns:a16="http://schemas.microsoft.com/office/drawing/2014/main" id="{24A621A4-E144-06B3-F08B-B48907552DDE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5863" y="1958975"/>
            <a:ext cx="153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Text Box 48">
            <a:extLst>
              <a:ext uri="{FF2B5EF4-FFF2-40B4-BE49-F238E27FC236}">
                <a16:creationId xmlns:a16="http://schemas.microsoft.com/office/drawing/2014/main" id="{D0882014-750A-7DE5-7322-09F1A300BD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06" name="Line 93">
            <a:extLst>
              <a:ext uri="{FF2B5EF4-FFF2-40B4-BE49-F238E27FC236}">
                <a16:creationId xmlns:a16="http://schemas.microsoft.com/office/drawing/2014/main" id="{075A5EE7-646B-CC3C-3F53-D7A3A7A59D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25863" y="18811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94">
            <a:extLst>
              <a:ext uri="{FF2B5EF4-FFF2-40B4-BE49-F238E27FC236}">
                <a16:creationId xmlns:a16="http://schemas.microsoft.com/office/drawing/2014/main" id="{C82A6731-99CF-2D46-C22C-8519F1A12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663" y="1728788"/>
            <a:ext cx="203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15" name="Text Box 194">
            <a:extLst>
              <a:ext uri="{FF2B5EF4-FFF2-40B4-BE49-F238E27FC236}">
                <a16:creationId xmlns:a16="http://schemas.microsoft.com/office/drawing/2014/main" id="{D634E8D1-484C-EF73-3E85-1257FA2670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16" name="Text Box 195">
            <a:extLst>
              <a:ext uri="{FF2B5EF4-FFF2-40B4-BE49-F238E27FC236}">
                <a16:creationId xmlns:a16="http://schemas.microsoft.com/office/drawing/2014/main" id="{7E725878-6AAE-4125-4D15-6163FFEE7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4605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19" name="Line 51">
            <a:extLst>
              <a:ext uri="{FF2B5EF4-FFF2-40B4-BE49-F238E27FC236}">
                <a16:creationId xmlns:a16="http://schemas.microsoft.com/office/drawing/2014/main" id="{6036C24B-045C-1432-6492-EA594DF69A40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1766888"/>
            <a:ext cx="0" cy="922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Line 90">
            <a:extLst>
              <a:ext uri="{FF2B5EF4-FFF2-40B4-BE49-F238E27FC236}">
                <a16:creationId xmlns:a16="http://schemas.microsoft.com/office/drawing/2014/main" id="{D55EB100-CE2F-EA79-0562-857032351B57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2382837"/>
            <a:ext cx="479424" cy="1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Text Box 92">
            <a:extLst>
              <a:ext uri="{FF2B5EF4-FFF2-40B4-BE49-F238E27FC236}">
                <a16:creationId xmlns:a16="http://schemas.microsoft.com/office/drawing/2014/main" id="{63FA907A-C641-2270-9E70-ACC5E277AD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1526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7" name="Line 86">
            <a:extLst>
              <a:ext uri="{FF2B5EF4-FFF2-40B4-BE49-F238E27FC236}">
                <a16:creationId xmlns:a16="http://schemas.microsoft.com/office/drawing/2014/main" id="{BFF8CE7A-2833-E75D-F916-48B5F88402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1" name="Text Box 87">
            <a:extLst>
              <a:ext uri="{FF2B5EF4-FFF2-40B4-BE49-F238E27FC236}">
                <a16:creationId xmlns:a16="http://schemas.microsoft.com/office/drawing/2014/main" id="{E8836DB7-ECC4-D1CF-0DA1-D78E253600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33" name="AutoShape 84">
            <a:extLst>
              <a:ext uri="{FF2B5EF4-FFF2-40B4-BE49-F238E27FC236}">
                <a16:creationId xmlns:a16="http://schemas.microsoft.com/office/drawing/2014/main" id="{9967588B-A6BA-8791-6B71-7636E308A701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782469" y="2863056"/>
            <a:ext cx="1727200" cy="306388"/>
          </a:xfrm>
          <a:custGeom>
            <a:avLst/>
            <a:gdLst>
              <a:gd name="T0" fmla="*/ 2147483646 w 21600"/>
              <a:gd name="T1" fmla="*/ 437215676 h 21600"/>
              <a:gd name="T2" fmla="*/ 2147483646 w 21600"/>
              <a:gd name="T3" fmla="*/ 874431352 h 21600"/>
              <a:gd name="T4" fmla="*/ 2147483646 w 21600"/>
              <a:gd name="T5" fmla="*/ 43721567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4" name="Line 85">
            <a:extLst>
              <a:ext uri="{FF2B5EF4-FFF2-40B4-BE49-F238E27FC236}">
                <a16:creationId xmlns:a16="http://schemas.microsoft.com/office/drawing/2014/main" id="{A56E1BD9-C073-0D28-B050-076DA826C993}"/>
              </a:ext>
            </a:extLst>
          </p:cNvPr>
          <p:cNvSpPr>
            <a:spLocks noChangeShapeType="1"/>
          </p:cNvSpPr>
          <p:nvPr/>
        </p:nvSpPr>
        <p:spPr bwMode="auto">
          <a:xfrm>
            <a:off x="7185025" y="2806700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5" name="Line 86">
            <a:extLst>
              <a:ext uri="{FF2B5EF4-FFF2-40B4-BE49-F238E27FC236}">
                <a16:creationId xmlns:a16="http://schemas.microsoft.com/office/drawing/2014/main" id="{C12FB1E3-5F46-0F16-C382-744EFE7EBEA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6" name="Text Box 87">
            <a:extLst>
              <a:ext uri="{FF2B5EF4-FFF2-40B4-BE49-F238E27FC236}">
                <a16:creationId xmlns:a16="http://schemas.microsoft.com/office/drawing/2014/main" id="{F078FBE2-159D-8035-D436-5261E9B1E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40" name="Line 88">
            <a:extLst>
              <a:ext uri="{FF2B5EF4-FFF2-40B4-BE49-F238E27FC236}">
                <a16:creationId xmlns:a16="http://schemas.microsoft.com/office/drawing/2014/main" id="{3786C404-FE9E-B1F7-41F8-A237086823C1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7175" y="207645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8" name="Line 126">
            <a:extLst>
              <a:ext uri="{FF2B5EF4-FFF2-40B4-BE49-F238E27FC236}">
                <a16:creationId xmlns:a16="http://schemas.microsoft.com/office/drawing/2014/main" id="{61E6BA3A-D435-9B1E-E190-EDC853146456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9263" y="2881313"/>
            <a:ext cx="385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9" name="Line 127">
            <a:extLst>
              <a:ext uri="{FF2B5EF4-FFF2-40B4-BE49-F238E27FC236}">
                <a16:creationId xmlns:a16="http://schemas.microsoft.com/office/drawing/2014/main" id="{FE6679A9-1447-5601-F5A6-CF272F4326E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83438" y="2806700"/>
            <a:ext cx="1587" cy="74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0" name="Text Box 198">
            <a:extLst>
              <a:ext uri="{FF2B5EF4-FFF2-40B4-BE49-F238E27FC236}">
                <a16:creationId xmlns:a16="http://schemas.microsoft.com/office/drawing/2014/main" id="{0A2B79AC-460E-C681-8FC3-87F82F003A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8557" y="2303463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00</a:t>
            </a:r>
          </a:p>
        </p:txBody>
      </p:sp>
      <p:sp>
        <p:nvSpPr>
          <p:cNvPr id="4161" name="Text Box 199">
            <a:extLst>
              <a:ext uri="{FF2B5EF4-FFF2-40B4-BE49-F238E27FC236}">
                <a16:creationId xmlns:a16="http://schemas.microsoft.com/office/drawing/2014/main" id="{34644092-183C-6AAD-F39E-80D380092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847" y="2613025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01</a:t>
            </a:r>
          </a:p>
        </p:txBody>
      </p:sp>
      <p:sp>
        <p:nvSpPr>
          <p:cNvPr id="4162" name="Line 96">
            <a:extLst>
              <a:ext uri="{FF2B5EF4-FFF2-40B4-BE49-F238E27FC236}">
                <a16:creationId xmlns:a16="http://schemas.microsoft.com/office/drawing/2014/main" id="{81971A0D-BACA-E7DC-F5E7-585FED73CFEA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2728913"/>
            <a:ext cx="26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3" name="Line 97">
            <a:extLst>
              <a:ext uri="{FF2B5EF4-FFF2-40B4-BE49-F238E27FC236}">
                <a16:creationId xmlns:a16="http://schemas.microsoft.com/office/drawing/2014/main" id="{715864D4-61FA-405D-291C-BD262E48B5A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61100" y="26511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4" name="Text Box 98">
            <a:extLst>
              <a:ext uri="{FF2B5EF4-FFF2-40B4-BE49-F238E27FC236}">
                <a16:creationId xmlns:a16="http://schemas.microsoft.com/office/drawing/2014/main" id="{2608E5C3-759A-AD54-5A72-2D0145729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5368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65" name="Line 97">
            <a:extLst>
              <a:ext uri="{FF2B5EF4-FFF2-40B4-BE49-F238E27FC236}">
                <a16:creationId xmlns:a16="http://schemas.microsoft.com/office/drawing/2014/main" id="{45989E57-3A9C-C0C9-8CCB-A359F7C80AB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6968" y="23272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7" name="Rectangle 107">
            <a:extLst>
              <a:ext uri="{FF2B5EF4-FFF2-40B4-BE49-F238E27FC236}">
                <a16:creationId xmlns:a16="http://schemas.microsoft.com/office/drawing/2014/main" id="{EDAC0A4E-99C3-93AF-B3F1-46772901E6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088" y="3227388"/>
            <a:ext cx="190500" cy="268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ZE</a:t>
            </a:r>
          </a:p>
        </p:txBody>
      </p:sp>
      <p:sp>
        <p:nvSpPr>
          <p:cNvPr id="4168" name="Line 108">
            <a:extLst>
              <a:ext uri="{FF2B5EF4-FFF2-40B4-BE49-F238E27FC236}">
                <a16:creationId xmlns:a16="http://schemas.microsoft.com/office/drawing/2014/main" id="{69674FF2-E1CF-999E-294C-D71E5148429E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6175" y="3379788"/>
            <a:ext cx="153670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9" name="Text Box 110">
            <a:extLst>
              <a:ext uri="{FF2B5EF4-FFF2-40B4-BE49-F238E27FC236}">
                <a16:creationId xmlns:a16="http://schemas.microsoft.com/office/drawing/2014/main" id="{AC90F966-B2E2-9631-8329-995EEAF376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31877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70" name="Line 111">
            <a:extLst>
              <a:ext uri="{FF2B5EF4-FFF2-40B4-BE49-F238E27FC236}">
                <a16:creationId xmlns:a16="http://schemas.microsoft.com/office/drawing/2014/main" id="{83127544-26E2-C0FE-5A53-41C0C9D30C1E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379788"/>
            <a:ext cx="99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1" name="Text Box 112">
            <a:extLst>
              <a:ext uri="{FF2B5EF4-FFF2-40B4-BE49-F238E27FC236}">
                <a16:creationId xmlns:a16="http://schemas.microsoft.com/office/drawing/2014/main" id="{7F877780-CF6D-4A2A-ECF9-B6A1980DE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463" y="3197225"/>
            <a:ext cx="438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Imm5</a:t>
            </a:r>
          </a:p>
        </p:txBody>
      </p:sp>
      <p:sp>
        <p:nvSpPr>
          <p:cNvPr id="4172" name="Line 116">
            <a:extLst>
              <a:ext uri="{FF2B5EF4-FFF2-40B4-BE49-F238E27FC236}">
                <a16:creationId xmlns:a16="http://schemas.microsoft.com/office/drawing/2014/main" id="{898A9792-0179-2C1F-3108-A51E1413B0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6425" y="3302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3" name="Text Box 117">
            <a:extLst>
              <a:ext uri="{FF2B5EF4-FFF2-40B4-BE49-F238E27FC236}">
                <a16:creationId xmlns:a16="http://schemas.microsoft.com/office/drawing/2014/main" id="{67E15CB6-2253-E2ED-9D38-F3657277A2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25" y="31877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174" name="Line 105">
            <a:extLst>
              <a:ext uri="{FF2B5EF4-FFF2-40B4-BE49-F238E27FC236}">
                <a16:creationId xmlns:a16="http://schemas.microsoft.com/office/drawing/2014/main" id="{0BF9D8BC-40DB-2378-0F78-2A44DC40D19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2228850"/>
            <a:ext cx="0" cy="844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5" name="Line 113">
            <a:extLst>
              <a:ext uri="{FF2B5EF4-FFF2-40B4-BE49-F238E27FC236}">
                <a16:creationId xmlns:a16="http://schemas.microsoft.com/office/drawing/2014/main" id="{D45ED19A-4A00-6571-AE28-259BE2849973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073400"/>
            <a:ext cx="0" cy="306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8" name="Text Box 199">
            <a:extLst>
              <a:ext uri="{FF2B5EF4-FFF2-40B4-BE49-F238E27FC236}">
                <a16:creationId xmlns:a16="http://schemas.microsoft.com/office/drawing/2014/main" id="{52172936-E2C2-80B4-1462-30E5AAF82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3935" y="3243898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4180" name="Text Box 89">
            <a:extLst>
              <a:ext uri="{FF2B5EF4-FFF2-40B4-BE49-F238E27FC236}">
                <a16:creationId xmlns:a16="http://schemas.microsoft.com/office/drawing/2014/main" id="{AEAF5FF9-C610-BB72-D2BE-9AD97ABD35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188436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ALU2</a:t>
            </a:r>
          </a:p>
        </p:txBody>
      </p:sp>
      <p:sp>
        <p:nvSpPr>
          <p:cNvPr id="2" name="Line 188">
            <a:extLst>
              <a:ext uri="{FF2B5EF4-FFF2-40B4-BE49-F238E27FC236}">
                <a16:creationId xmlns:a16="http://schemas.microsoft.com/office/drawing/2014/main" id="{3D95E77B-76B2-4F4A-DE37-90B095C3E835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573463"/>
            <a:ext cx="2727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190">
            <a:extLst>
              <a:ext uri="{FF2B5EF4-FFF2-40B4-BE49-F238E27FC236}">
                <a16:creationId xmlns:a16="http://schemas.microsoft.com/office/drawing/2014/main" id="{05335BE5-0604-22E9-0271-9840EA89F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9350" y="3381375"/>
            <a:ext cx="438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Imm3</a:t>
            </a:r>
          </a:p>
        </p:txBody>
      </p:sp>
      <p:sp>
        <p:nvSpPr>
          <p:cNvPr id="8" name="Rectangle 191">
            <a:extLst>
              <a:ext uri="{FF2B5EF4-FFF2-40B4-BE49-F238E27FC236}">
                <a16:creationId xmlns:a16="http://schemas.microsoft.com/office/drawing/2014/main" id="{1D510EF9-E4D3-62B8-EAA3-B6912BDE0D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3419475"/>
            <a:ext cx="190500" cy="2682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ZE</a:t>
            </a:r>
          </a:p>
        </p:txBody>
      </p:sp>
      <p:sp>
        <p:nvSpPr>
          <p:cNvPr id="32" name="Text Box 202">
            <a:extLst>
              <a:ext uri="{FF2B5EF4-FFF2-40B4-BE49-F238E27FC236}">
                <a16:creationId xmlns:a16="http://schemas.microsoft.com/office/drawing/2014/main" id="{2A45C1A0-E691-5477-574D-486533A716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846" y="3457575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11</a:t>
            </a:r>
          </a:p>
        </p:txBody>
      </p:sp>
      <p:sp>
        <p:nvSpPr>
          <p:cNvPr id="41" name="Line 189">
            <a:extLst>
              <a:ext uri="{FF2B5EF4-FFF2-40B4-BE49-F238E27FC236}">
                <a16:creationId xmlns:a16="http://schemas.microsoft.com/office/drawing/2014/main" id="{A9C0A9EB-3668-424E-47AD-A9CBE7405EBA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3813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6" name="AutoShape 11">
            <a:extLst>
              <a:ext uri="{FF2B5EF4-FFF2-40B4-BE49-F238E27FC236}">
                <a16:creationId xmlns:a16="http://schemas.microsoft.com/office/drawing/2014/main" id="{CAD6E03D-CC29-D3D5-D55B-997F1DB2C2E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057276" y="2362200"/>
            <a:ext cx="614362" cy="192087"/>
          </a:xfrm>
          <a:custGeom>
            <a:avLst/>
            <a:gdLst>
              <a:gd name="T0" fmla="*/ 2147483646 w 21600"/>
              <a:gd name="T1" fmla="*/ 67546486 h 21600"/>
              <a:gd name="T2" fmla="*/ 2147483646 w 21600"/>
              <a:gd name="T3" fmla="*/ 135092342 h 21600"/>
              <a:gd name="T4" fmla="*/ 1767033275 w 21600"/>
              <a:gd name="T5" fmla="*/ 6754648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6" name="Line 12">
            <a:extLst>
              <a:ext uri="{FF2B5EF4-FFF2-40B4-BE49-F238E27FC236}">
                <a16:creationId xmlns:a16="http://schemas.microsoft.com/office/drawing/2014/main" id="{EB885FEB-49E9-4F05-09F2-E96BE98F4D6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0500" y="2459038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7" name="Line 13">
            <a:extLst>
              <a:ext uri="{FF2B5EF4-FFF2-40B4-BE49-F238E27FC236}">
                <a16:creationId xmlns:a16="http://schemas.microsoft.com/office/drawing/2014/main" id="{FDA4DBBD-AD5C-0169-0E12-918109BA87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98600" y="23812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9" name="Text Box 14">
            <a:extLst>
              <a:ext uri="{FF2B5EF4-FFF2-40B4-BE49-F238E27FC236}">
                <a16:creationId xmlns:a16="http://schemas.microsoft.com/office/drawing/2014/main" id="{28336CFB-370E-75E7-606B-BEDD44787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4300" y="22288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cxnSp>
        <p:nvCxnSpPr>
          <p:cNvPr id="4181" name="AutoShape 15">
            <a:extLst>
              <a:ext uri="{FF2B5EF4-FFF2-40B4-BE49-F238E27FC236}">
                <a16:creationId xmlns:a16="http://schemas.microsoft.com/office/drawing/2014/main" id="{CBBE34EF-5C6F-F23C-CDB7-BE831AD8C78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68350" y="2611438"/>
            <a:ext cx="500063" cy="134937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82" name="Line 16">
            <a:extLst>
              <a:ext uri="{FF2B5EF4-FFF2-40B4-BE49-F238E27FC236}">
                <a16:creationId xmlns:a16="http://schemas.microsoft.com/office/drawing/2014/main" id="{9D89F1C4-2ED8-A947-16BB-1315BD2D38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238" y="2687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3" name="Text Box 17">
            <a:extLst>
              <a:ext uri="{FF2B5EF4-FFF2-40B4-BE49-F238E27FC236}">
                <a16:creationId xmlns:a16="http://schemas.microsoft.com/office/drawing/2014/main" id="{E26BE047-4AC0-EF5F-CFBF-625DD58760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535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84" name="Line 25">
            <a:extLst>
              <a:ext uri="{FF2B5EF4-FFF2-40B4-BE49-F238E27FC236}">
                <a16:creationId xmlns:a16="http://schemas.microsoft.com/office/drawing/2014/main" id="{51509E9A-542E-D767-7A18-2A0823B1C39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2713" y="20367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5" name="Text Box 26">
            <a:extLst>
              <a:ext uri="{FF2B5EF4-FFF2-40B4-BE49-F238E27FC236}">
                <a16:creationId xmlns:a16="http://schemas.microsoft.com/office/drawing/2014/main" id="{3CD33694-8662-B8BF-4021-C20C4455A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1844675"/>
            <a:ext cx="547688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AddrSel</a:t>
            </a:r>
          </a:p>
        </p:txBody>
      </p:sp>
      <p:sp>
        <p:nvSpPr>
          <p:cNvPr id="4186" name="Line 133">
            <a:extLst>
              <a:ext uri="{FF2B5EF4-FFF2-40B4-BE49-F238E27FC236}">
                <a16:creationId xmlns:a16="http://schemas.microsoft.com/office/drawing/2014/main" id="{C8A7DDEA-1975-73A5-1A8D-7C2BAF1650E4}"/>
              </a:ext>
            </a:extLst>
          </p:cNvPr>
          <p:cNvSpPr>
            <a:spLocks noChangeShapeType="1"/>
          </p:cNvSpPr>
          <p:nvPr/>
        </p:nvSpPr>
        <p:spPr bwMode="auto">
          <a:xfrm>
            <a:off x="846138" y="2266950"/>
            <a:ext cx="422275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7" name="Text Box 192">
            <a:extLst>
              <a:ext uri="{FF2B5EF4-FFF2-40B4-BE49-F238E27FC236}">
                <a16:creationId xmlns:a16="http://schemas.microsoft.com/office/drawing/2014/main" id="{579AE383-75D2-A153-5553-E3744C806D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1605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88" name="Text Box 193">
            <a:extLst>
              <a:ext uri="{FF2B5EF4-FFF2-40B4-BE49-F238E27FC236}">
                <a16:creationId xmlns:a16="http://schemas.microsoft.com/office/drawing/2014/main" id="{A7E1A6DE-E188-D363-67D2-2799A4548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213" y="24971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89" name="Line 128">
            <a:extLst>
              <a:ext uri="{FF2B5EF4-FFF2-40B4-BE49-F238E27FC236}">
                <a16:creationId xmlns:a16="http://schemas.microsoft.com/office/drawing/2014/main" id="{28A8B773-11FF-1AA4-88D8-49BBBCCEB0B5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2" name="Rectangle 29">
            <a:extLst>
              <a:ext uri="{FF2B5EF4-FFF2-40B4-BE49-F238E27FC236}">
                <a16:creationId xmlns:a16="http://schemas.microsoft.com/office/drawing/2014/main" id="{C2E7608C-A0CA-2741-D60A-FCA13C2AA9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5488" y="3111500"/>
            <a:ext cx="192087" cy="61436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93" name="Text Box 30">
            <a:extLst>
              <a:ext uri="{FF2B5EF4-FFF2-40B4-BE49-F238E27FC236}">
                <a16:creationId xmlns:a16="http://schemas.microsoft.com/office/drawing/2014/main" id="{DA0380AD-BC06-C513-041D-DC5E1C57D5A6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3127375" y="3327401"/>
            <a:ext cx="4143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MDR</a:t>
            </a:r>
          </a:p>
        </p:txBody>
      </p:sp>
      <p:sp>
        <p:nvSpPr>
          <p:cNvPr id="4194" name="Line 153">
            <a:extLst>
              <a:ext uri="{FF2B5EF4-FFF2-40B4-BE49-F238E27FC236}">
                <a16:creationId xmlns:a16="http://schemas.microsoft.com/office/drawing/2014/main" id="{655E3657-402C-EFDE-9C10-C1BF8DDFB1B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57575" y="3419475"/>
            <a:ext cx="11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5" name="Line 154">
            <a:extLst>
              <a:ext uri="{FF2B5EF4-FFF2-40B4-BE49-F238E27FC236}">
                <a16:creationId xmlns:a16="http://schemas.microsoft.com/office/drawing/2014/main" id="{04BE560C-A0D7-096A-E9DA-7C7ECE0EA41D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3463" y="3419475"/>
            <a:ext cx="0" cy="652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6" name="Line 161">
            <a:extLst>
              <a:ext uri="{FF2B5EF4-FFF2-40B4-BE49-F238E27FC236}">
                <a16:creationId xmlns:a16="http://schemas.microsoft.com/office/drawing/2014/main" id="{37A2F395-8F15-8A0E-28D6-DBBD256BA3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43275" y="37274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7" name="Text Box 162">
            <a:extLst>
              <a:ext uri="{FF2B5EF4-FFF2-40B4-BE49-F238E27FC236}">
                <a16:creationId xmlns:a16="http://schemas.microsoft.com/office/drawing/2014/main" id="{F3E9F94B-73F4-32BB-3223-B33C4B230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300" y="3841750"/>
            <a:ext cx="608013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MDRload</a:t>
            </a:r>
          </a:p>
        </p:txBody>
      </p:sp>
      <p:cxnSp>
        <p:nvCxnSpPr>
          <p:cNvPr id="4198" name="AutoShape 31">
            <a:extLst>
              <a:ext uri="{FF2B5EF4-FFF2-40B4-BE49-F238E27FC236}">
                <a16:creationId xmlns:a16="http://schemas.microsoft.com/office/drawing/2014/main" id="{BAFAF916-F301-D5E4-37DF-0CD55387003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944813" y="3257550"/>
            <a:ext cx="336550" cy="1873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05" name="Line 134">
            <a:extLst>
              <a:ext uri="{FF2B5EF4-FFF2-40B4-BE49-F238E27FC236}">
                <a16:creationId xmlns:a16="http://schemas.microsoft.com/office/drawing/2014/main" id="{3D82DD87-2A08-DC10-B77F-38FC6D8F74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6138" y="654050"/>
            <a:ext cx="0" cy="16129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2" name="Line 136">
            <a:extLst>
              <a:ext uri="{FF2B5EF4-FFF2-40B4-BE49-F238E27FC236}">
                <a16:creationId xmlns:a16="http://schemas.microsoft.com/office/drawing/2014/main" id="{DB202281-CC78-0074-FA11-AF057035844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46138" y="654050"/>
            <a:ext cx="5300662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4" name="Line 135">
            <a:extLst>
              <a:ext uri="{FF2B5EF4-FFF2-40B4-BE49-F238E27FC236}">
                <a16:creationId xmlns:a16="http://schemas.microsoft.com/office/drawing/2014/main" id="{FE11BC3A-4ED1-A9AD-82FE-9C5166DC076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46800" y="654050"/>
            <a:ext cx="0" cy="1728788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5858358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D8419E-EEA1-E733-A1E2-7DAB481AB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631A2916-7C39-1B3E-0AB4-507BF75825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2381250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3BF61701-069B-3D9D-C0C8-02A760E6F7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266950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CA9CEC6B-4C4B-7755-09BA-4D23AC7C92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2701925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4108" name="Text Box 18">
            <a:extLst>
              <a:ext uri="{FF2B5EF4-FFF2-40B4-BE49-F238E27FC236}">
                <a16:creationId xmlns:a16="http://schemas.microsoft.com/office/drawing/2014/main" id="{D66556D8-48AF-116D-FCA2-2BC4D36C7E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343150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4109" name="Text Box 19">
            <a:extLst>
              <a:ext uri="{FF2B5EF4-FFF2-40B4-BE49-F238E27FC236}">
                <a16:creationId xmlns:a16="http://schemas.microsoft.com/office/drawing/2014/main" id="{CD134370-9EB3-76D2-85DA-9FBD816022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149600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4110" name="Text Box 20">
            <a:extLst>
              <a:ext uri="{FF2B5EF4-FFF2-40B4-BE49-F238E27FC236}">
                <a16:creationId xmlns:a16="http://schemas.microsoft.com/office/drawing/2014/main" id="{79A7E0C6-AA3E-506F-F5DB-D896F8D3D5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3149600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4111" name="Line 21">
            <a:extLst>
              <a:ext uri="{FF2B5EF4-FFF2-40B4-BE49-F238E27FC236}">
                <a16:creationId xmlns:a16="http://schemas.microsoft.com/office/drawing/2014/main" id="{D23C368A-6CF7-BD72-6671-D81FF6238C00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22">
            <a:extLst>
              <a:ext uri="{FF2B5EF4-FFF2-40B4-BE49-F238E27FC236}">
                <a16:creationId xmlns:a16="http://schemas.microsoft.com/office/drawing/2014/main" id="{6D23BD46-2981-368E-E089-BA92678EF2FE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23">
            <a:extLst>
              <a:ext uri="{FF2B5EF4-FFF2-40B4-BE49-F238E27FC236}">
                <a16:creationId xmlns:a16="http://schemas.microsoft.com/office/drawing/2014/main" id="{19AF4A91-A59B-CC75-3F53-498C9F8EEA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882775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4114" name="Text Box 24">
            <a:extLst>
              <a:ext uri="{FF2B5EF4-FFF2-40B4-BE49-F238E27FC236}">
                <a16:creationId xmlns:a16="http://schemas.microsoft.com/office/drawing/2014/main" id="{53B33BCC-AC76-0D05-0902-6C3384E03D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1882775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4117" name="Rectangle 27">
            <a:extLst>
              <a:ext uri="{FF2B5EF4-FFF2-40B4-BE49-F238E27FC236}">
                <a16:creationId xmlns:a16="http://schemas.microsoft.com/office/drawing/2014/main" id="{A88FB46A-89B5-A2E0-50F8-5A7A080F65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1612900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18" name="Text Box 28">
            <a:extLst>
              <a:ext uri="{FF2B5EF4-FFF2-40B4-BE49-F238E27FC236}">
                <a16:creationId xmlns:a16="http://schemas.microsoft.com/office/drawing/2014/main" id="{B78925E4-7507-8517-619F-CDBCCD229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22488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4122" name="Line 33">
            <a:extLst>
              <a:ext uri="{FF2B5EF4-FFF2-40B4-BE49-F238E27FC236}">
                <a16:creationId xmlns:a16="http://schemas.microsoft.com/office/drawing/2014/main" id="{A55DB005-102D-F047-7084-8AA5501096D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1500" y="2228850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34">
            <a:extLst>
              <a:ext uri="{FF2B5EF4-FFF2-40B4-BE49-F238E27FC236}">
                <a16:creationId xmlns:a16="http://schemas.microsoft.com/office/drawing/2014/main" id="{3E210970-99B4-AAF5-22D3-CD625FA0D297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222885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35">
            <a:extLst>
              <a:ext uri="{FF2B5EF4-FFF2-40B4-BE49-F238E27FC236}">
                <a16:creationId xmlns:a16="http://schemas.microsoft.com/office/drawing/2014/main" id="{2821546C-B6A3-C362-B532-BBD7D01FA98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73400" y="29178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36">
            <a:extLst>
              <a:ext uri="{FF2B5EF4-FFF2-40B4-BE49-F238E27FC236}">
                <a16:creationId xmlns:a16="http://schemas.microsoft.com/office/drawing/2014/main" id="{9BF9E745-792A-A1D5-E997-362C6E8513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00" y="27654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6" name="Rectangle 37">
            <a:extLst>
              <a:ext uri="{FF2B5EF4-FFF2-40B4-BE49-F238E27FC236}">
                <a16:creationId xmlns:a16="http://schemas.microsoft.com/office/drawing/2014/main" id="{C190A2F0-CE92-48EA-7948-38AFCD1139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2125" y="1612900"/>
            <a:ext cx="1268413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28" name="Line 39">
            <a:extLst>
              <a:ext uri="{FF2B5EF4-FFF2-40B4-BE49-F238E27FC236}">
                <a16:creationId xmlns:a16="http://schemas.microsoft.com/office/drawing/2014/main" id="{8D34EBAD-793D-3179-644F-9C927DBD4750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6" y="1760556"/>
            <a:ext cx="230189" cy="79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Line 40">
            <a:extLst>
              <a:ext uri="{FF2B5EF4-FFF2-40B4-BE49-F238E27FC236}">
                <a16:creationId xmlns:a16="http://schemas.microsoft.com/office/drawing/2014/main" id="{92B6FB1B-033A-B960-2DE3-B0B0A15600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Text Box 41">
            <a:extLst>
              <a:ext uri="{FF2B5EF4-FFF2-40B4-BE49-F238E27FC236}">
                <a16:creationId xmlns:a16="http://schemas.microsoft.com/office/drawing/2014/main" id="{9D88E69D-C76B-9CD0-0387-26FD8942D6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32" name="Text Box 43">
            <a:extLst>
              <a:ext uri="{FF2B5EF4-FFF2-40B4-BE49-F238E27FC236}">
                <a16:creationId xmlns:a16="http://schemas.microsoft.com/office/drawing/2014/main" id="{4DAD0498-9C49-118E-03CC-B867D3DB1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37" name="Text Box 48">
            <a:extLst>
              <a:ext uri="{FF2B5EF4-FFF2-40B4-BE49-F238E27FC236}">
                <a16:creationId xmlns:a16="http://schemas.microsoft.com/office/drawing/2014/main" id="{8479D9BC-9D68-649A-864F-6C2638973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38" name="Line 49">
            <a:extLst>
              <a:ext uri="{FF2B5EF4-FFF2-40B4-BE49-F238E27FC236}">
                <a16:creationId xmlns:a16="http://schemas.microsoft.com/office/drawing/2014/main" id="{566EB8E1-3FF7-8D6E-621B-DEF00AEB8491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5" y="2228850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9" name="Line 50">
            <a:extLst>
              <a:ext uri="{FF2B5EF4-FFF2-40B4-BE49-F238E27FC236}">
                <a16:creationId xmlns:a16="http://schemas.microsoft.com/office/drawing/2014/main" id="{072E460A-8336-1C81-49CE-B3D511A4AEE3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26892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1" name="Text Box 52">
            <a:extLst>
              <a:ext uri="{FF2B5EF4-FFF2-40B4-BE49-F238E27FC236}">
                <a16:creationId xmlns:a16="http://schemas.microsoft.com/office/drawing/2014/main" id="{0E160B1E-C260-7B87-2A78-C20DF6CDA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652588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reg1</a:t>
            </a:r>
          </a:p>
        </p:txBody>
      </p:sp>
      <p:sp>
        <p:nvSpPr>
          <p:cNvPr id="4142" name="Text Box 53">
            <a:extLst>
              <a:ext uri="{FF2B5EF4-FFF2-40B4-BE49-F238E27FC236}">
                <a16:creationId xmlns:a16="http://schemas.microsoft.com/office/drawing/2014/main" id="{7944E6C8-16CB-F6E6-3A63-29EFF956E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112963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reg2</a:t>
            </a:r>
          </a:p>
        </p:txBody>
      </p:sp>
      <p:sp>
        <p:nvSpPr>
          <p:cNvPr id="4143" name="Text Box 54">
            <a:extLst>
              <a:ext uri="{FF2B5EF4-FFF2-40B4-BE49-F238E27FC236}">
                <a16:creationId xmlns:a16="http://schemas.microsoft.com/office/drawing/2014/main" id="{FBE3CF67-DF5A-7763-6229-F60932E4E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573338"/>
            <a:ext cx="40481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regw</a:t>
            </a:r>
          </a:p>
        </p:txBody>
      </p:sp>
      <p:sp>
        <p:nvSpPr>
          <p:cNvPr id="4144" name="Line 55">
            <a:extLst>
              <a:ext uri="{FF2B5EF4-FFF2-40B4-BE49-F238E27FC236}">
                <a16:creationId xmlns:a16="http://schemas.microsoft.com/office/drawing/2014/main" id="{BCB079A8-5ED9-C5A0-C223-875A5E4F90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7950" y="21494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5" name="Text Box 56">
            <a:extLst>
              <a:ext uri="{FF2B5EF4-FFF2-40B4-BE49-F238E27FC236}">
                <a16:creationId xmlns:a16="http://schemas.microsoft.com/office/drawing/2014/main" id="{226C9E89-B47D-6A3D-F64F-AEB76215D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20367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46" name="Text Box 57">
            <a:extLst>
              <a:ext uri="{FF2B5EF4-FFF2-40B4-BE49-F238E27FC236}">
                <a16:creationId xmlns:a16="http://schemas.microsoft.com/office/drawing/2014/main" id="{463D9130-1BF1-BAD7-940A-32266DD8B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2074863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IR5-4</a:t>
            </a:r>
          </a:p>
        </p:txBody>
      </p:sp>
      <p:sp>
        <p:nvSpPr>
          <p:cNvPr id="4147" name="Text Box 58">
            <a:extLst>
              <a:ext uri="{FF2B5EF4-FFF2-40B4-BE49-F238E27FC236}">
                <a16:creationId xmlns:a16="http://schemas.microsoft.com/office/drawing/2014/main" id="{AB287DF0-38A6-BCC3-D5CF-E629950B21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289" y="1284359"/>
            <a:ext cx="63817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IR6-7</a:t>
            </a:r>
          </a:p>
        </p:txBody>
      </p:sp>
      <p:sp>
        <p:nvSpPr>
          <p:cNvPr id="4148" name="Line 59">
            <a:extLst>
              <a:ext uri="{FF2B5EF4-FFF2-40B4-BE49-F238E27FC236}">
                <a16:creationId xmlns:a16="http://schemas.microsoft.com/office/drawing/2014/main" id="{0722A80A-FEFB-3042-27B4-42834FD8EBB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17287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9" name="Line 60">
            <a:extLst>
              <a:ext uri="{FF2B5EF4-FFF2-40B4-BE49-F238E27FC236}">
                <a16:creationId xmlns:a16="http://schemas.microsoft.com/office/drawing/2014/main" id="{30ED188B-4C20-58B1-ADDD-86F64D89D57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234473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0" name="Line 61">
            <a:extLst>
              <a:ext uri="{FF2B5EF4-FFF2-40B4-BE49-F238E27FC236}">
                <a16:creationId xmlns:a16="http://schemas.microsoft.com/office/drawing/2014/main" id="{547CECC7-344B-080F-FF84-5CB6401E6FA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1651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1" name="Text Box 62">
            <a:extLst>
              <a:ext uri="{FF2B5EF4-FFF2-40B4-BE49-F238E27FC236}">
                <a16:creationId xmlns:a16="http://schemas.microsoft.com/office/drawing/2014/main" id="{B5094DA1-B622-BBC6-6DB1-5EC7885FCC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14986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2" name="Line 63">
            <a:extLst>
              <a:ext uri="{FF2B5EF4-FFF2-40B4-BE49-F238E27FC236}">
                <a16:creationId xmlns:a16="http://schemas.microsoft.com/office/drawing/2014/main" id="{D8C8A421-EC7F-3093-0C21-E0014595FA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226536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3" name="Text Box 64">
            <a:extLst>
              <a:ext uri="{FF2B5EF4-FFF2-40B4-BE49-F238E27FC236}">
                <a16:creationId xmlns:a16="http://schemas.microsoft.com/office/drawing/2014/main" id="{5AFF7C42-FFF5-D314-06FF-09F115FAF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21129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4" name="Rectangle 65">
            <a:extLst>
              <a:ext uri="{FF2B5EF4-FFF2-40B4-BE49-F238E27FC236}">
                <a16:creationId xmlns:a16="http://schemas.microsoft.com/office/drawing/2014/main" id="{EAA046E0-B329-7918-6CF4-B532A5E6E4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1460500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5" name="Text Box 66">
            <a:extLst>
              <a:ext uri="{FF2B5EF4-FFF2-40B4-BE49-F238E27FC236}">
                <a16:creationId xmlns:a16="http://schemas.microsoft.com/office/drawing/2014/main" id="{BA07B3FD-A3F6-72D5-1600-22B4B3CFA4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1240" y="1612900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156" name="Rectangle 67">
            <a:extLst>
              <a:ext uri="{FF2B5EF4-FFF2-40B4-BE49-F238E27FC236}">
                <a16:creationId xmlns:a16="http://schemas.microsoft.com/office/drawing/2014/main" id="{1F6703A9-73C8-D138-4F04-D4C07C487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2112963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7" name="Text Box 68">
            <a:extLst>
              <a:ext uri="{FF2B5EF4-FFF2-40B4-BE49-F238E27FC236}">
                <a16:creationId xmlns:a16="http://schemas.microsoft.com/office/drawing/2014/main" id="{9B67DC14-7A83-7E5B-DD17-F956E7DE4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828" y="2265363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206" name="Text Box 118">
            <a:extLst>
              <a:ext uri="{FF2B5EF4-FFF2-40B4-BE49-F238E27FC236}">
                <a16:creationId xmlns:a16="http://schemas.microsoft.com/office/drawing/2014/main" id="{5746BD31-4484-EF32-CDE1-F2BF7EC402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161290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data1</a:t>
            </a:r>
          </a:p>
        </p:txBody>
      </p:sp>
      <p:sp>
        <p:nvSpPr>
          <p:cNvPr id="4207" name="Text Box 119">
            <a:extLst>
              <a:ext uri="{FF2B5EF4-FFF2-40B4-BE49-F238E27FC236}">
                <a16:creationId xmlns:a16="http://schemas.microsoft.com/office/drawing/2014/main" id="{C623737E-FA8C-2283-AC5C-7D709F1F2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22885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data2</a:t>
            </a:r>
          </a:p>
        </p:txBody>
      </p:sp>
      <p:sp>
        <p:nvSpPr>
          <p:cNvPr id="4208" name="Text Box 120">
            <a:extLst>
              <a:ext uri="{FF2B5EF4-FFF2-40B4-BE49-F238E27FC236}">
                <a16:creationId xmlns:a16="http://schemas.microsoft.com/office/drawing/2014/main" id="{13A9BDBD-F35B-F609-3F5B-9D673D2965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573338"/>
            <a:ext cx="457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dataw</a:t>
            </a:r>
          </a:p>
        </p:txBody>
      </p:sp>
      <p:sp>
        <p:nvSpPr>
          <p:cNvPr id="4209" name="Line 121">
            <a:extLst>
              <a:ext uri="{FF2B5EF4-FFF2-40B4-BE49-F238E27FC236}">
                <a16:creationId xmlns:a16="http://schemas.microsoft.com/office/drawing/2014/main" id="{C92B5675-EC95-5226-BC8A-E3CBC975EF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70538" y="268922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" name="Line 122">
            <a:extLst>
              <a:ext uri="{FF2B5EF4-FFF2-40B4-BE49-F238E27FC236}">
                <a16:creationId xmlns:a16="http://schemas.microsoft.com/office/drawing/2014/main" id="{EF0BA60F-3613-AED0-25CC-FBAFB96BF5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84838" y="26114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1" name="Text Box 123">
            <a:extLst>
              <a:ext uri="{FF2B5EF4-FFF2-40B4-BE49-F238E27FC236}">
                <a16:creationId xmlns:a16="http://schemas.microsoft.com/office/drawing/2014/main" id="{D6F89671-FE83-930F-6DAD-DC75EB484F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538" y="24590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16" name="Line 128">
            <a:extLst>
              <a:ext uri="{FF2B5EF4-FFF2-40B4-BE49-F238E27FC236}">
                <a16:creationId xmlns:a16="http://schemas.microsoft.com/office/drawing/2014/main" id="{0629BB83-02EF-2926-655C-405C020E1A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5" name="Line 163">
            <a:extLst>
              <a:ext uri="{FF2B5EF4-FFF2-40B4-BE49-F238E27FC236}">
                <a16:creationId xmlns:a16="http://schemas.microsoft.com/office/drawing/2014/main" id="{9BC1A7C7-90ED-3FCF-3621-34DD21C30BB3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134620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6" name="Text Box 164">
            <a:extLst>
              <a:ext uri="{FF2B5EF4-FFF2-40B4-BE49-F238E27FC236}">
                <a16:creationId xmlns:a16="http://schemas.microsoft.com/office/drawing/2014/main" id="{0E868A26-B593-E135-A19F-CA5C69DE2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162050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4248" name="Text Box 167">
            <a:extLst>
              <a:ext uri="{FF2B5EF4-FFF2-40B4-BE49-F238E27FC236}">
                <a16:creationId xmlns:a16="http://schemas.microsoft.com/office/drawing/2014/main" id="{BF293926-2A6F-2B36-CCF9-4EBA98A97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2074863"/>
            <a:ext cx="3540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RF</a:t>
            </a:r>
          </a:p>
        </p:txBody>
      </p:sp>
      <p:sp>
        <p:nvSpPr>
          <p:cNvPr id="4249" name="Line 168">
            <a:extLst>
              <a:ext uri="{FF2B5EF4-FFF2-40B4-BE49-F238E27FC236}">
                <a16:creationId xmlns:a16="http://schemas.microsoft.com/office/drawing/2014/main" id="{FF59A311-89E4-ADDD-A41B-770942E441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4588" y="14224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0" name="Text Box 169">
            <a:extLst>
              <a:ext uri="{FF2B5EF4-FFF2-40B4-BE49-F238E27FC236}">
                <a16:creationId xmlns:a16="http://schemas.microsoft.com/office/drawing/2014/main" id="{6D698FCF-F574-3BC5-6184-6D33E39EF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238" y="1230313"/>
            <a:ext cx="5556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RFWrite</a:t>
            </a:r>
          </a:p>
        </p:txBody>
      </p:sp>
      <p:sp>
        <p:nvSpPr>
          <p:cNvPr id="4261" name="Line 180">
            <a:extLst>
              <a:ext uri="{FF2B5EF4-FFF2-40B4-BE49-F238E27FC236}">
                <a16:creationId xmlns:a16="http://schemas.microsoft.com/office/drawing/2014/main" id="{E637274E-F828-8D4D-54EB-7D5D3729E39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638" y="3113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2" name="Text Box 181">
            <a:extLst>
              <a:ext uri="{FF2B5EF4-FFF2-40B4-BE49-F238E27FC236}">
                <a16:creationId xmlns:a16="http://schemas.microsoft.com/office/drawing/2014/main" id="{88F35422-F4D5-FEBB-D7F4-D93D8A7BF3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227388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4266" name="Line 185">
            <a:extLst>
              <a:ext uri="{FF2B5EF4-FFF2-40B4-BE49-F238E27FC236}">
                <a16:creationId xmlns:a16="http://schemas.microsoft.com/office/drawing/2014/main" id="{DCEDD446-C27F-5E13-27AD-C248F49849E3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2767013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7" name="Line 73">
            <a:extLst>
              <a:ext uri="{FF2B5EF4-FFF2-40B4-BE49-F238E27FC236}">
                <a16:creationId xmlns:a16="http://schemas.microsoft.com/office/drawing/2014/main" id="{8DDFEEB7-DF7D-5B31-B1B6-3D2C78CCC35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7563" y="12588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8" name="Text Box 74">
            <a:extLst>
              <a:ext uri="{FF2B5EF4-FFF2-40B4-BE49-F238E27FC236}">
                <a16:creationId xmlns:a16="http://schemas.microsoft.com/office/drawing/2014/main" id="{56DBA008-5C47-B88D-7A41-89435BB5D2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909" y="1066800"/>
            <a:ext cx="453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>
                <a:latin typeface="Arial" panose="020B0604020202020204" pitchFamily="34" charset="0"/>
              </a:rPr>
              <a:t>ABLD</a:t>
            </a:r>
          </a:p>
        </p:txBody>
      </p:sp>
      <p:sp>
        <p:nvSpPr>
          <p:cNvPr id="4289" name="Line 73">
            <a:extLst>
              <a:ext uri="{FF2B5EF4-FFF2-40B4-BE49-F238E27FC236}">
                <a16:creationId xmlns:a16="http://schemas.microsoft.com/office/drawing/2014/main" id="{47989E75-AB67-3EE1-F886-B62480C8C8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00738" y="1989138"/>
            <a:ext cx="4762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FD0531-0863-0F0B-9840-B567EC0BEA6A}"/>
              </a:ext>
            </a:extLst>
          </p:cNvPr>
          <p:cNvSpPr txBox="1"/>
          <p:nvPr/>
        </p:nvSpPr>
        <p:spPr>
          <a:xfrm>
            <a:off x="2604449" y="5018088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CYCLE </a:t>
            </a: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 Write MDR to Register File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RF[IR7,6] = MDR</a:t>
            </a:r>
          </a:p>
        </p:txBody>
      </p:sp>
      <p:sp>
        <p:nvSpPr>
          <p:cNvPr id="9" name="Freeform 125">
            <a:extLst>
              <a:ext uri="{FF2B5EF4-FFF2-40B4-BE49-F238E27FC236}">
                <a16:creationId xmlns:a16="http://schemas.microsoft.com/office/drawing/2014/main" id="{FB6EA3F3-A12F-5CB4-0525-8DD92DBB042D}"/>
              </a:ext>
            </a:extLst>
          </p:cNvPr>
          <p:cNvSpPr>
            <a:spLocks/>
          </p:cNvSpPr>
          <p:nvPr/>
        </p:nvSpPr>
        <p:spPr bwMode="auto">
          <a:xfrm>
            <a:off x="7415213" y="1231900"/>
            <a:ext cx="766762" cy="1881188"/>
          </a:xfrm>
          <a:custGeom>
            <a:avLst/>
            <a:gdLst>
              <a:gd name="T0" fmla="*/ 0 w 483"/>
              <a:gd name="T1" fmla="*/ 0 h 1185"/>
              <a:gd name="T2" fmla="*/ 0 w 483"/>
              <a:gd name="T3" fmla="*/ 2147483646 h 1185"/>
              <a:gd name="T4" fmla="*/ 2147483646 w 483"/>
              <a:gd name="T5" fmla="*/ 2147483646 h 1185"/>
              <a:gd name="T6" fmla="*/ 0 w 483"/>
              <a:gd name="T7" fmla="*/ 2147483646 h 1185"/>
              <a:gd name="T8" fmla="*/ 0 w 483"/>
              <a:gd name="T9" fmla="*/ 2147483646 h 1185"/>
              <a:gd name="T10" fmla="*/ 2147483646 w 483"/>
              <a:gd name="T11" fmla="*/ 2147483646 h 1185"/>
              <a:gd name="T12" fmla="*/ 2147483646 w 483"/>
              <a:gd name="T13" fmla="*/ 2147483646 h 1185"/>
              <a:gd name="T14" fmla="*/ 0 w 483"/>
              <a:gd name="T15" fmla="*/ 0 h 11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3"/>
              <a:gd name="T25" fmla="*/ 0 h 1185"/>
              <a:gd name="T26" fmla="*/ 483 w 483"/>
              <a:gd name="T27" fmla="*/ 1185 h 11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3" h="1185">
                <a:moveTo>
                  <a:pt x="0" y="0"/>
                </a:moveTo>
                <a:lnTo>
                  <a:pt x="0" y="411"/>
                </a:lnTo>
                <a:lnTo>
                  <a:pt x="217" y="581"/>
                </a:lnTo>
                <a:lnTo>
                  <a:pt x="0" y="774"/>
                </a:lnTo>
                <a:lnTo>
                  <a:pt x="0" y="1185"/>
                </a:lnTo>
                <a:lnTo>
                  <a:pt x="483" y="847"/>
                </a:lnTo>
                <a:lnTo>
                  <a:pt x="483" y="29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38">
            <a:extLst>
              <a:ext uri="{FF2B5EF4-FFF2-40B4-BE49-F238E27FC236}">
                <a16:creationId xmlns:a16="http://schemas.microsoft.com/office/drawing/2014/main" id="{77EE191E-BE23-F47C-E623-54A5DF722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163" y="1844675"/>
            <a:ext cx="192087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2" name="Line 139">
            <a:extLst>
              <a:ext uri="{FF2B5EF4-FFF2-40B4-BE49-F238E27FC236}">
                <a16:creationId xmlns:a16="http://schemas.microsoft.com/office/drawing/2014/main" id="{8B4EF059-9B28-9BD9-9DB2-EF84F3FEAFAF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57">
            <a:extLst>
              <a:ext uri="{FF2B5EF4-FFF2-40B4-BE49-F238E27FC236}">
                <a16:creationId xmlns:a16="http://schemas.microsoft.com/office/drawing/2014/main" id="{7E5B0230-F4E2-FA17-DBCD-F756FBA7763A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0038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58">
            <a:extLst>
              <a:ext uri="{FF2B5EF4-FFF2-40B4-BE49-F238E27FC236}">
                <a16:creationId xmlns:a16="http://schemas.microsoft.com/office/drawing/2014/main" id="{ACCF986F-7F0D-3A04-AACC-FAF466025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4925" y="1154113"/>
            <a:ext cx="4968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ALUop</a:t>
            </a:r>
          </a:p>
        </p:txBody>
      </p:sp>
      <p:sp>
        <p:nvSpPr>
          <p:cNvPr id="15" name="Line 159">
            <a:extLst>
              <a:ext uri="{FF2B5EF4-FFF2-40B4-BE49-F238E27FC236}">
                <a16:creationId xmlns:a16="http://schemas.microsoft.com/office/drawing/2014/main" id="{119EC05C-FC60-BC9E-C1B9-9D5080B5AA12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874000" y="13081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60">
            <a:extLst>
              <a:ext uri="{FF2B5EF4-FFF2-40B4-BE49-F238E27FC236}">
                <a16:creationId xmlns:a16="http://schemas.microsoft.com/office/drawing/2014/main" id="{4463CA66-2BBB-EBFA-E549-31F484F8D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130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" name="Text Box 166">
            <a:extLst>
              <a:ext uri="{FF2B5EF4-FFF2-40B4-BE49-F238E27FC236}">
                <a16:creationId xmlns:a16="http://schemas.microsoft.com/office/drawing/2014/main" id="{2020A798-F2C9-051C-B181-84106E1A6BD7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8335963" y="1882775"/>
            <a:ext cx="306387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ALUout</a:t>
            </a:r>
          </a:p>
        </p:txBody>
      </p:sp>
      <p:sp>
        <p:nvSpPr>
          <p:cNvPr id="18" name="Rectangle 170">
            <a:extLst>
              <a:ext uri="{FF2B5EF4-FFF2-40B4-BE49-F238E27FC236}">
                <a16:creationId xmlns:a16="http://schemas.microsoft.com/office/drawing/2014/main" id="{3C989821-1475-2C70-6D3A-133D8598A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3111500"/>
            <a:ext cx="192088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9" name="Rectangle 171">
            <a:extLst>
              <a:ext uri="{FF2B5EF4-FFF2-40B4-BE49-F238E27FC236}">
                <a16:creationId xmlns:a16="http://schemas.microsoft.com/office/drawing/2014/main" id="{4539DF14-6822-8B46-02E8-C4EB3898A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3688" y="3111500"/>
            <a:ext cx="192087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20" name="Text Box 172">
            <a:extLst>
              <a:ext uri="{FF2B5EF4-FFF2-40B4-BE49-F238E27FC236}">
                <a16:creationId xmlns:a16="http://schemas.microsoft.com/office/drawing/2014/main" id="{FC407E00-70C6-D8B8-7DC5-972CB509A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3111500"/>
            <a:ext cx="2571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1" name="Text Box 173">
            <a:extLst>
              <a:ext uri="{FF2B5EF4-FFF2-40B4-BE49-F238E27FC236}">
                <a16:creationId xmlns:a16="http://schemas.microsoft.com/office/drawing/2014/main" id="{C1A0E405-7567-F557-1015-B661E41D5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3111500"/>
            <a:ext cx="2460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</a:t>
            </a:r>
          </a:p>
        </p:txBody>
      </p:sp>
      <p:sp>
        <p:nvSpPr>
          <p:cNvPr id="22" name="Line 174">
            <a:extLst>
              <a:ext uri="{FF2B5EF4-FFF2-40B4-BE49-F238E27FC236}">
                <a16:creationId xmlns:a16="http://schemas.microsoft.com/office/drawing/2014/main" id="{C01FC83D-4B5C-C7D5-D1DD-A617D83FFB31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2843213"/>
            <a:ext cx="0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75">
            <a:extLst>
              <a:ext uri="{FF2B5EF4-FFF2-40B4-BE49-F238E27FC236}">
                <a16:creationId xmlns:a16="http://schemas.microsoft.com/office/drawing/2014/main" id="{A3945879-F0B1-3E2D-7AC7-04BC9F2E7DB2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2728913"/>
            <a:ext cx="0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76">
            <a:extLst>
              <a:ext uri="{FF2B5EF4-FFF2-40B4-BE49-F238E27FC236}">
                <a16:creationId xmlns:a16="http://schemas.microsoft.com/office/drawing/2014/main" id="{08C9E548-DC87-6ED4-A434-124C529A7DF0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1413" y="32273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78">
            <a:extLst>
              <a:ext uri="{FF2B5EF4-FFF2-40B4-BE49-F238E27FC236}">
                <a16:creationId xmlns:a16="http://schemas.microsoft.com/office/drawing/2014/main" id="{A2B82990-B8D3-4953-971D-B20D92D98102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5900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79">
            <a:extLst>
              <a:ext uri="{FF2B5EF4-FFF2-40B4-BE49-F238E27FC236}">
                <a16:creationId xmlns:a16="http://schemas.microsoft.com/office/drawing/2014/main" id="{1B38C9FA-5ABA-6ABF-4C7A-E15295CF67D8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203">
            <a:extLst>
              <a:ext uri="{FF2B5EF4-FFF2-40B4-BE49-F238E27FC236}">
                <a16:creationId xmlns:a16="http://schemas.microsoft.com/office/drawing/2014/main" id="{CC837CF4-681A-A119-23D9-127867040A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2036763"/>
            <a:ext cx="4460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ALU</a:t>
            </a:r>
          </a:p>
        </p:txBody>
      </p:sp>
      <p:sp>
        <p:nvSpPr>
          <p:cNvPr id="28" name="Line 73">
            <a:extLst>
              <a:ext uri="{FF2B5EF4-FFF2-40B4-BE49-F238E27FC236}">
                <a16:creationId xmlns:a16="http://schemas.microsoft.com/office/drawing/2014/main" id="{2CCEC83D-A5BB-F75B-A1FA-ABF0DD8E818C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6938" y="16525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177">
            <a:extLst>
              <a:ext uri="{FF2B5EF4-FFF2-40B4-BE49-F238E27FC236}">
                <a16:creationId xmlns:a16="http://schemas.microsoft.com/office/drawing/2014/main" id="{7EB2CF3F-4B53-70D9-6F3B-325120431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3111500"/>
            <a:ext cx="619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FlagWrite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10" name="Line 141">
            <a:extLst>
              <a:ext uri="{FF2B5EF4-FFF2-40B4-BE49-F238E27FC236}">
                <a16:creationId xmlns:a16="http://schemas.microsoft.com/office/drawing/2014/main" id="{9CE6A7F7-7E38-E414-7145-7E229F30870A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796338" y="303530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50">
            <a:extLst>
              <a:ext uri="{FF2B5EF4-FFF2-40B4-BE49-F238E27FC236}">
                <a16:creationId xmlns:a16="http://schemas.microsoft.com/office/drawing/2014/main" id="{557695AF-8F49-E7D9-94B8-008DA6B85FD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4438" y="2112963"/>
            <a:ext cx="0" cy="192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51">
            <a:extLst>
              <a:ext uri="{FF2B5EF4-FFF2-40B4-BE49-F238E27FC236}">
                <a16:creationId xmlns:a16="http://schemas.microsoft.com/office/drawing/2014/main" id="{08D8B4C0-F029-CD6D-8406-02AE886F9E81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4250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152">
            <a:extLst>
              <a:ext uri="{FF2B5EF4-FFF2-40B4-BE49-F238E27FC236}">
                <a16:creationId xmlns:a16="http://schemas.microsoft.com/office/drawing/2014/main" id="{194567BC-D324-3CA2-64A3-11E2F6C44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2038" y="30734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7" name="Line 148">
            <a:extLst>
              <a:ext uri="{FF2B5EF4-FFF2-40B4-BE49-F238E27FC236}">
                <a16:creationId xmlns:a16="http://schemas.microsoft.com/office/drawing/2014/main" id="{5C736AD6-AE6C-0542-8EF6-7429B1B9B0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00725" y="2687637"/>
            <a:ext cx="0" cy="10001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49">
            <a:extLst>
              <a:ext uri="{FF2B5EF4-FFF2-40B4-BE49-F238E27FC236}">
                <a16:creationId xmlns:a16="http://schemas.microsoft.com/office/drawing/2014/main" id="{BDA2296A-5A6C-5362-45E5-FE36D58585F2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4713" y="4033838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184">
            <a:extLst>
              <a:ext uri="{FF2B5EF4-FFF2-40B4-BE49-F238E27FC236}">
                <a16:creationId xmlns:a16="http://schemas.microsoft.com/office/drawing/2014/main" id="{4C777141-7578-19AD-C7A9-0562B3C8EB6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385763"/>
            <a:ext cx="0" cy="2381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9">
            <a:extLst>
              <a:ext uri="{FF2B5EF4-FFF2-40B4-BE49-F238E27FC236}">
                <a16:creationId xmlns:a16="http://schemas.microsoft.com/office/drawing/2014/main" id="{75C3C651-D90B-8EC0-F74F-33C20AEF9C7F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182">
            <a:extLst>
              <a:ext uri="{FF2B5EF4-FFF2-40B4-BE49-F238E27FC236}">
                <a16:creationId xmlns:a16="http://schemas.microsoft.com/office/drawing/2014/main" id="{C5778028-0092-86AF-B7B0-3A874DFB60B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58175" y="385763"/>
            <a:ext cx="0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186">
            <a:extLst>
              <a:ext uri="{FF2B5EF4-FFF2-40B4-BE49-F238E27FC236}">
                <a16:creationId xmlns:a16="http://schemas.microsoft.com/office/drawing/2014/main" id="{86AA489E-D4EB-C0A5-B2C0-FD0100337F42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220075" y="6159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187">
            <a:extLst>
              <a:ext uri="{FF2B5EF4-FFF2-40B4-BE49-F238E27FC236}">
                <a16:creationId xmlns:a16="http://schemas.microsoft.com/office/drawing/2014/main" id="{5DC04A74-2E5A-2572-476E-5F846B7CE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5775" y="6540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7" name="Line 183">
            <a:extLst>
              <a:ext uri="{FF2B5EF4-FFF2-40B4-BE49-F238E27FC236}">
                <a16:creationId xmlns:a16="http://schemas.microsoft.com/office/drawing/2014/main" id="{D2AC2A4A-9ED0-8D31-30D4-F6DF325D1D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875" y="385763"/>
            <a:ext cx="7988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AutoShape 69">
            <a:extLst>
              <a:ext uri="{FF2B5EF4-FFF2-40B4-BE49-F238E27FC236}">
                <a16:creationId xmlns:a16="http://schemas.microsoft.com/office/drawing/2014/main" id="{9D2FCC07-869D-4564-BF8E-FF824B205143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243637" y="14430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Text Box 72">
            <a:extLst>
              <a:ext uri="{FF2B5EF4-FFF2-40B4-BE49-F238E27FC236}">
                <a16:creationId xmlns:a16="http://schemas.microsoft.com/office/drawing/2014/main" id="{0FC06DA6-12CA-6C23-2A86-74602D0198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0663" y="13096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1" name="Line 73">
            <a:extLst>
              <a:ext uri="{FF2B5EF4-FFF2-40B4-BE49-F238E27FC236}">
                <a16:creationId xmlns:a16="http://schemas.microsoft.com/office/drawing/2014/main" id="{9AD7FDDF-DF61-1B78-911C-9927C9458C2F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9075" y="11176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74">
            <a:extLst>
              <a:ext uri="{FF2B5EF4-FFF2-40B4-BE49-F238E27FC236}">
                <a16:creationId xmlns:a16="http://schemas.microsoft.com/office/drawing/2014/main" id="{EAC26497-9FAE-016A-3F1F-D3455B9F68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2538" y="92551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ALU1</a:t>
            </a:r>
          </a:p>
        </p:txBody>
      </p:sp>
      <p:sp>
        <p:nvSpPr>
          <p:cNvPr id="53" name="Line 75">
            <a:extLst>
              <a:ext uri="{FF2B5EF4-FFF2-40B4-BE49-F238E27FC236}">
                <a16:creationId xmlns:a16="http://schemas.microsoft.com/office/drawing/2014/main" id="{4155952D-014E-B8AC-C975-2A175A82DBE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1730375"/>
            <a:ext cx="461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76">
            <a:extLst>
              <a:ext uri="{FF2B5EF4-FFF2-40B4-BE49-F238E27FC236}">
                <a16:creationId xmlns:a16="http://schemas.microsoft.com/office/drawing/2014/main" id="{82E76C26-10C9-A9B4-D26D-EE20EF7167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3000" y="1690688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 Box 77">
            <a:extLst>
              <a:ext uri="{FF2B5EF4-FFF2-40B4-BE49-F238E27FC236}">
                <a16:creationId xmlns:a16="http://schemas.microsoft.com/office/drawing/2014/main" id="{DB6A6DE9-A25A-3EE6-A43D-21697F9E4E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6" name="Line 78">
            <a:extLst>
              <a:ext uri="{FF2B5EF4-FFF2-40B4-BE49-F238E27FC236}">
                <a16:creationId xmlns:a16="http://schemas.microsoft.com/office/drawing/2014/main" id="{EAC50E18-F264-9239-7A7D-152CB208212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3462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79">
            <a:extLst>
              <a:ext uri="{FF2B5EF4-FFF2-40B4-BE49-F238E27FC236}">
                <a16:creationId xmlns:a16="http://schemas.microsoft.com/office/drawing/2014/main" id="{2A098FC0-F19B-1BCA-4939-1E92831BC1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8225" y="1114424"/>
            <a:ext cx="0" cy="163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80">
            <a:extLst>
              <a:ext uri="{FF2B5EF4-FFF2-40B4-BE49-F238E27FC236}">
                <a16:creationId xmlns:a16="http://schemas.microsoft.com/office/drawing/2014/main" id="{10A0D9AD-5751-582E-9E9D-242E4E599A90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8225" y="1114425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81">
            <a:extLst>
              <a:ext uri="{FF2B5EF4-FFF2-40B4-BE49-F238E27FC236}">
                <a16:creationId xmlns:a16="http://schemas.microsoft.com/office/drawing/2014/main" id="{A5F20049-E950-1445-0FCF-32623CD29A72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116013"/>
            <a:ext cx="0" cy="23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196">
            <a:extLst>
              <a:ext uri="{FF2B5EF4-FFF2-40B4-BE49-F238E27FC236}">
                <a16:creationId xmlns:a16="http://schemas.microsoft.com/office/drawing/2014/main" id="{EACDFB83-2D29-BC70-D61B-049274747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6144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1" name="Text Box 197">
            <a:extLst>
              <a:ext uri="{FF2B5EF4-FFF2-40B4-BE49-F238E27FC236}">
                <a16:creationId xmlns:a16="http://schemas.microsoft.com/office/drawing/2014/main" id="{4A8E1EE8-A2B1-8C3B-4A3B-17CD259F5E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2684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2" name="Line 70">
            <a:extLst>
              <a:ext uri="{FF2B5EF4-FFF2-40B4-BE49-F238E27FC236}">
                <a16:creationId xmlns:a16="http://schemas.microsoft.com/office/drawing/2014/main" id="{98E2AC65-D6EF-D98B-A5EA-3C431A31812C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6863" y="1539875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71">
            <a:extLst>
              <a:ext uri="{FF2B5EF4-FFF2-40B4-BE49-F238E27FC236}">
                <a16:creationId xmlns:a16="http://schemas.microsoft.com/office/drawing/2014/main" id="{6C866AA4-BD39-3675-6B5B-84BEF6B8FE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4963" y="14620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utoShape 38">
            <a:extLst>
              <a:ext uri="{FF2B5EF4-FFF2-40B4-BE49-F238E27FC236}">
                <a16:creationId xmlns:a16="http://schemas.microsoft.com/office/drawing/2014/main" id="{CC841AD2-B069-C025-AC17-1B63DBADD312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668712" y="16716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39">
            <a:extLst>
              <a:ext uri="{FF2B5EF4-FFF2-40B4-BE49-F238E27FC236}">
                <a16:creationId xmlns:a16="http://schemas.microsoft.com/office/drawing/2014/main" id="{228B15D6-A1E7-08CF-B3CB-8DF94AFEC23F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8" y="176847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40">
            <a:extLst>
              <a:ext uri="{FF2B5EF4-FFF2-40B4-BE49-F238E27FC236}">
                <a16:creationId xmlns:a16="http://schemas.microsoft.com/office/drawing/2014/main" id="{8018D461-8579-B7AB-63ED-7A51893A96A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 Box 41">
            <a:extLst>
              <a:ext uri="{FF2B5EF4-FFF2-40B4-BE49-F238E27FC236}">
                <a16:creationId xmlns:a16="http://schemas.microsoft.com/office/drawing/2014/main" id="{4032136D-397E-F943-9910-6DB4D2667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096" name="Line 42">
            <a:extLst>
              <a:ext uri="{FF2B5EF4-FFF2-40B4-BE49-F238E27FC236}">
                <a16:creationId xmlns:a16="http://schemas.microsoft.com/office/drawing/2014/main" id="{AD242A56-72C3-B518-F527-F1F321C7A737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4150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" name="Text Box 43">
            <a:extLst>
              <a:ext uri="{FF2B5EF4-FFF2-40B4-BE49-F238E27FC236}">
                <a16:creationId xmlns:a16="http://schemas.microsoft.com/office/drawing/2014/main" id="{C4E6C265-028F-133E-FB48-0582F3393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01" name="Line 44">
            <a:extLst>
              <a:ext uri="{FF2B5EF4-FFF2-40B4-BE49-F238E27FC236}">
                <a16:creationId xmlns:a16="http://schemas.microsoft.com/office/drawing/2014/main" id="{30F4EF0D-CD1F-F75A-D53B-21EECF1E116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Line 45">
            <a:extLst>
              <a:ext uri="{FF2B5EF4-FFF2-40B4-BE49-F238E27FC236}">
                <a16:creationId xmlns:a16="http://schemas.microsoft.com/office/drawing/2014/main" id="{498BD953-563B-EFBB-95F4-6A0C013886BC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Line 46">
            <a:extLst>
              <a:ext uri="{FF2B5EF4-FFF2-40B4-BE49-F238E27FC236}">
                <a16:creationId xmlns:a16="http://schemas.microsoft.com/office/drawing/2014/main" id="{28EAA666-B36B-50E0-5D4C-7619E9CC09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95675" y="1728788"/>
            <a:ext cx="153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47">
            <a:extLst>
              <a:ext uri="{FF2B5EF4-FFF2-40B4-BE49-F238E27FC236}">
                <a16:creationId xmlns:a16="http://schemas.microsoft.com/office/drawing/2014/main" id="{072F9638-41FB-D5D6-92F7-DCDCA493E128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5863" y="1958975"/>
            <a:ext cx="153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Text Box 48">
            <a:extLst>
              <a:ext uri="{FF2B5EF4-FFF2-40B4-BE49-F238E27FC236}">
                <a16:creationId xmlns:a16="http://schemas.microsoft.com/office/drawing/2014/main" id="{C9269EAB-1B5F-5D57-7350-3D7A95432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06" name="Line 93">
            <a:extLst>
              <a:ext uri="{FF2B5EF4-FFF2-40B4-BE49-F238E27FC236}">
                <a16:creationId xmlns:a16="http://schemas.microsoft.com/office/drawing/2014/main" id="{57525D1A-E404-DBA4-F4CA-607ECC26E5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25863" y="18811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94">
            <a:extLst>
              <a:ext uri="{FF2B5EF4-FFF2-40B4-BE49-F238E27FC236}">
                <a16:creationId xmlns:a16="http://schemas.microsoft.com/office/drawing/2014/main" id="{6518D8CF-5B4F-314D-EF53-0A6020072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663" y="1728788"/>
            <a:ext cx="203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15" name="Text Box 194">
            <a:extLst>
              <a:ext uri="{FF2B5EF4-FFF2-40B4-BE49-F238E27FC236}">
                <a16:creationId xmlns:a16="http://schemas.microsoft.com/office/drawing/2014/main" id="{8470434D-B3D1-9AE3-237C-E5C898F03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16" name="Text Box 195">
            <a:extLst>
              <a:ext uri="{FF2B5EF4-FFF2-40B4-BE49-F238E27FC236}">
                <a16:creationId xmlns:a16="http://schemas.microsoft.com/office/drawing/2014/main" id="{5D3D8A0E-CF32-BA8E-4E5F-95532CE91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4605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19" name="Line 51">
            <a:extLst>
              <a:ext uri="{FF2B5EF4-FFF2-40B4-BE49-F238E27FC236}">
                <a16:creationId xmlns:a16="http://schemas.microsoft.com/office/drawing/2014/main" id="{0FCCFF1E-6282-C711-CB30-B56BFD3F0202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1766888"/>
            <a:ext cx="0" cy="922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Line 90">
            <a:extLst>
              <a:ext uri="{FF2B5EF4-FFF2-40B4-BE49-F238E27FC236}">
                <a16:creationId xmlns:a16="http://schemas.microsoft.com/office/drawing/2014/main" id="{BD65ABE0-2C51-C41F-8EFD-DA39437E4411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2382837"/>
            <a:ext cx="479424" cy="1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Text Box 92">
            <a:extLst>
              <a:ext uri="{FF2B5EF4-FFF2-40B4-BE49-F238E27FC236}">
                <a16:creationId xmlns:a16="http://schemas.microsoft.com/office/drawing/2014/main" id="{C6B33CE1-7629-004C-C8BB-F893662E4E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1526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7" name="Line 86">
            <a:extLst>
              <a:ext uri="{FF2B5EF4-FFF2-40B4-BE49-F238E27FC236}">
                <a16:creationId xmlns:a16="http://schemas.microsoft.com/office/drawing/2014/main" id="{F2798F11-98D1-D8B3-7A5D-0F0E059940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1" name="Text Box 87">
            <a:extLst>
              <a:ext uri="{FF2B5EF4-FFF2-40B4-BE49-F238E27FC236}">
                <a16:creationId xmlns:a16="http://schemas.microsoft.com/office/drawing/2014/main" id="{6EE41BA4-A7F0-7713-9F4E-10264C04B8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33" name="AutoShape 84">
            <a:extLst>
              <a:ext uri="{FF2B5EF4-FFF2-40B4-BE49-F238E27FC236}">
                <a16:creationId xmlns:a16="http://schemas.microsoft.com/office/drawing/2014/main" id="{D74BBF8C-44B1-DA1D-021A-B4E7CB7017B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782469" y="2863056"/>
            <a:ext cx="1727200" cy="306388"/>
          </a:xfrm>
          <a:custGeom>
            <a:avLst/>
            <a:gdLst>
              <a:gd name="T0" fmla="*/ 2147483646 w 21600"/>
              <a:gd name="T1" fmla="*/ 437215676 h 21600"/>
              <a:gd name="T2" fmla="*/ 2147483646 w 21600"/>
              <a:gd name="T3" fmla="*/ 874431352 h 21600"/>
              <a:gd name="T4" fmla="*/ 2147483646 w 21600"/>
              <a:gd name="T5" fmla="*/ 43721567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4" name="Line 85">
            <a:extLst>
              <a:ext uri="{FF2B5EF4-FFF2-40B4-BE49-F238E27FC236}">
                <a16:creationId xmlns:a16="http://schemas.microsoft.com/office/drawing/2014/main" id="{21E327E4-6A90-6B0F-1558-E3EE38B110B2}"/>
              </a:ext>
            </a:extLst>
          </p:cNvPr>
          <p:cNvSpPr>
            <a:spLocks noChangeShapeType="1"/>
          </p:cNvSpPr>
          <p:nvPr/>
        </p:nvSpPr>
        <p:spPr bwMode="auto">
          <a:xfrm>
            <a:off x="7185025" y="2806700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5" name="Line 86">
            <a:extLst>
              <a:ext uri="{FF2B5EF4-FFF2-40B4-BE49-F238E27FC236}">
                <a16:creationId xmlns:a16="http://schemas.microsoft.com/office/drawing/2014/main" id="{4FF71B2F-150C-8DFF-102E-2F19DD414CC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6" name="Text Box 87">
            <a:extLst>
              <a:ext uri="{FF2B5EF4-FFF2-40B4-BE49-F238E27FC236}">
                <a16:creationId xmlns:a16="http://schemas.microsoft.com/office/drawing/2014/main" id="{AB34E817-B6AC-8D0B-1031-1EF65E3FF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40" name="Line 88">
            <a:extLst>
              <a:ext uri="{FF2B5EF4-FFF2-40B4-BE49-F238E27FC236}">
                <a16:creationId xmlns:a16="http://schemas.microsoft.com/office/drawing/2014/main" id="{FF3947A9-A767-CE3A-ECD5-79168F27F989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7175" y="207645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8" name="Line 126">
            <a:extLst>
              <a:ext uri="{FF2B5EF4-FFF2-40B4-BE49-F238E27FC236}">
                <a16:creationId xmlns:a16="http://schemas.microsoft.com/office/drawing/2014/main" id="{22A89B76-F516-98B0-E3C3-EE8F06C5802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9263" y="2881313"/>
            <a:ext cx="385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9" name="Line 127">
            <a:extLst>
              <a:ext uri="{FF2B5EF4-FFF2-40B4-BE49-F238E27FC236}">
                <a16:creationId xmlns:a16="http://schemas.microsoft.com/office/drawing/2014/main" id="{CF07A533-3C18-960E-CD4A-68EB7E329B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83438" y="2806700"/>
            <a:ext cx="1587" cy="74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0" name="Text Box 198">
            <a:extLst>
              <a:ext uri="{FF2B5EF4-FFF2-40B4-BE49-F238E27FC236}">
                <a16:creationId xmlns:a16="http://schemas.microsoft.com/office/drawing/2014/main" id="{703B3424-83BE-539E-F874-8C4BA46F5A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8557" y="2303463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00</a:t>
            </a:r>
          </a:p>
        </p:txBody>
      </p:sp>
      <p:sp>
        <p:nvSpPr>
          <p:cNvPr id="4161" name="Text Box 199">
            <a:extLst>
              <a:ext uri="{FF2B5EF4-FFF2-40B4-BE49-F238E27FC236}">
                <a16:creationId xmlns:a16="http://schemas.microsoft.com/office/drawing/2014/main" id="{275E6F7B-744B-9AC1-0A84-0F12EF91E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847" y="2613025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01</a:t>
            </a:r>
          </a:p>
        </p:txBody>
      </p:sp>
      <p:sp>
        <p:nvSpPr>
          <p:cNvPr id="4162" name="Line 96">
            <a:extLst>
              <a:ext uri="{FF2B5EF4-FFF2-40B4-BE49-F238E27FC236}">
                <a16:creationId xmlns:a16="http://schemas.microsoft.com/office/drawing/2014/main" id="{9478949F-E751-41B7-8CFD-1F1B080F8D40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2728913"/>
            <a:ext cx="26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3" name="Line 97">
            <a:extLst>
              <a:ext uri="{FF2B5EF4-FFF2-40B4-BE49-F238E27FC236}">
                <a16:creationId xmlns:a16="http://schemas.microsoft.com/office/drawing/2014/main" id="{708B4715-C904-1F7D-D28B-D78E8E5DFFD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61100" y="26511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4" name="Text Box 98">
            <a:extLst>
              <a:ext uri="{FF2B5EF4-FFF2-40B4-BE49-F238E27FC236}">
                <a16:creationId xmlns:a16="http://schemas.microsoft.com/office/drawing/2014/main" id="{BDB99AF8-3A4E-14F7-5448-03A6F5F41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5368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65" name="Line 97">
            <a:extLst>
              <a:ext uri="{FF2B5EF4-FFF2-40B4-BE49-F238E27FC236}">
                <a16:creationId xmlns:a16="http://schemas.microsoft.com/office/drawing/2014/main" id="{B651D4C9-FEBD-64B5-B846-BF66001D4D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6968" y="23272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7" name="Rectangle 107">
            <a:extLst>
              <a:ext uri="{FF2B5EF4-FFF2-40B4-BE49-F238E27FC236}">
                <a16:creationId xmlns:a16="http://schemas.microsoft.com/office/drawing/2014/main" id="{359522CB-40D3-1FAD-778E-C290419BE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088" y="3227388"/>
            <a:ext cx="190500" cy="268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ZE</a:t>
            </a:r>
          </a:p>
        </p:txBody>
      </p:sp>
      <p:sp>
        <p:nvSpPr>
          <p:cNvPr id="4168" name="Line 108">
            <a:extLst>
              <a:ext uri="{FF2B5EF4-FFF2-40B4-BE49-F238E27FC236}">
                <a16:creationId xmlns:a16="http://schemas.microsoft.com/office/drawing/2014/main" id="{A89E0BE2-3002-A97C-0F8B-79C1A173BA92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6175" y="3379788"/>
            <a:ext cx="153670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9" name="Text Box 110">
            <a:extLst>
              <a:ext uri="{FF2B5EF4-FFF2-40B4-BE49-F238E27FC236}">
                <a16:creationId xmlns:a16="http://schemas.microsoft.com/office/drawing/2014/main" id="{B1795C22-6603-EB9D-492B-4AFB15D61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31877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70" name="Line 111">
            <a:extLst>
              <a:ext uri="{FF2B5EF4-FFF2-40B4-BE49-F238E27FC236}">
                <a16:creationId xmlns:a16="http://schemas.microsoft.com/office/drawing/2014/main" id="{2B4A8ACD-605B-6B05-B683-F409646AC09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379788"/>
            <a:ext cx="99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1" name="Text Box 112">
            <a:extLst>
              <a:ext uri="{FF2B5EF4-FFF2-40B4-BE49-F238E27FC236}">
                <a16:creationId xmlns:a16="http://schemas.microsoft.com/office/drawing/2014/main" id="{CB8C9651-8C56-3446-E443-8431D7685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463" y="3197225"/>
            <a:ext cx="438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Imm5</a:t>
            </a:r>
          </a:p>
        </p:txBody>
      </p:sp>
      <p:sp>
        <p:nvSpPr>
          <p:cNvPr id="4172" name="Line 116">
            <a:extLst>
              <a:ext uri="{FF2B5EF4-FFF2-40B4-BE49-F238E27FC236}">
                <a16:creationId xmlns:a16="http://schemas.microsoft.com/office/drawing/2014/main" id="{CA5C3D2F-7887-42DB-ECC5-3FB2971DA1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6425" y="3302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3" name="Text Box 117">
            <a:extLst>
              <a:ext uri="{FF2B5EF4-FFF2-40B4-BE49-F238E27FC236}">
                <a16:creationId xmlns:a16="http://schemas.microsoft.com/office/drawing/2014/main" id="{529EF817-24D2-E353-0461-A6F853AAA3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25" y="31877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174" name="Line 105">
            <a:extLst>
              <a:ext uri="{FF2B5EF4-FFF2-40B4-BE49-F238E27FC236}">
                <a16:creationId xmlns:a16="http://schemas.microsoft.com/office/drawing/2014/main" id="{CD00A331-D896-EF7E-7581-56FF9E470407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2228850"/>
            <a:ext cx="0" cy="844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5" name="Line 113">
            <a:extLst>
              <a:ext uri="{FF2B5EF4-FFF2-40B4-BE49-F238E27FC236}">
                <a16:creationId xmlns:a16="http://schemas.microsoft.com/office/drawing/2014/main" id="{3B71C4E2-70AC-6DB0-C7BE-467B55045244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073400"/>
            <a:ext cx="0" cy="306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8" name="Text Box 199">
            <a:extLst>
              <a:ext uri="{FF2B5EF4-FFF2-40B4-BE49-F238E27FC236}">
                <a16:creationId xmlns:a16="http://schemas.microsoft.com/office/drawing/2014/main" id="{5D043692-AF6B-6964-351D-48854C94B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3935" y="3243898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4180" name="Text Box 89">
            <a:extLst>
              <a:ext uri="{FF2B5EF4-FFF2-40B4-BE49-F238E27FC236}">
                <a16:creationId xmlns:a16="http://schemas.microsoft.com/office/drawing/2014/main" id="{7272318B-0769-0A53-737E-40DDC5933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188436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ALU2</a:t>
            </a:r>
          </a:p>
        </p:txBody>
      </p:sp>
      <p:sp>
        <p:nvSpPr>
          <p:cNvPr id="2" name="Line 188">
            <a:extLst>
              <a:ext uri="{FF2B5EF4-FFF2-40B4-BE49-F238E27FC236}">
                <a16:creationId xmlns:a16="http://schemas.microsoft.com/office/drawing/2014/main" id="{4082B947-9B2B-5819-86D7-28DEA617455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573463"/>
            <a:ext cx="2727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190">
            <a:extLst>
              <a:ext uri="{FF2B5EF4-FFF2-40B4-BE49-F238E27FC236}">
                <a16:creationId xmlns:a16="http://schemas.microsoft.com/office/drawing/2014/main" id="{427617A8-2F19-CA58-8C4E-AEA062ADA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9350" y="3381375"/>
            <a:ext cx="438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Imm3</a:t>
            </a:r>
          </a:p>
        </p:txBody>
      </p:sp>
      <p:sp>
        <p:nvSpPr>
          <p:cNvPr id="8" name="Rectangle 191">
            <a:extLst>
              <a:ext uri="{FF2B5EF4-FFF2-40B4-BE49-F238E27FC236}">
                <a16:creationId xmlns:a16="http://schemas.microsoft.com/office/drawing/2014/main" id="{54CEE7FA-861D-AC14-7BB7-CA8ED2E49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3419475"/>
            <a:ext cx="190500" cy="2682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ZE</a:t>
            </a:r>
          </a:p>
        </p:txBody>
      </p:sp>
      <p:sp>
        <p:nvSpPr>
          <p:cNvPr id="32" name="Text Box 202">
            <a:extLst>
              <a:ext uri="{FF2B5EF4-FFF2-40B4-BE49-F238E27FC236}">
                <a16:creationId xmlns:a16="http://schemas.microsoft.com/office/drawing/2014/main" id="{21AD2B01-8A6F-6170-A370-0811DD3F7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846" y="3457575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11</a:t>
            </a:r>
          </a:p>
        </p:txBody>
      </p:sp>
      <p:sp>
        <p:nvSpPr>
          <p:cNvPr id="41" name="Line 189">
            <a:extLst>
              <a:ext uri="{FF2B5EF4-FFF2-40B4-BE49-F238E27FC236}">
                <a16:creationId xmlns:a16="http://schemas.microsoft.com/office/drawing/2014/main" id="{630E356A-6EC1-C501-2B31-39165350D07F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3813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6" name="AutoShape 11">
            <a:extLst>
              <a:ext uri="{FF2B5EF4-FFF2-40B4-BE49-F238E27FC236}">
                <a16:creationId xmlns:a16="http://schemas.microsoft.com/office/drawing/2014/main" id="{CD1F58B1-603C-BA38-85C1-3F5048F7886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057276" y="2362200"/>
            <a:ext cx="614362" cy="192087"/>
          </a:xfrm>
          <a:custGeom>
            <a:avLst/>
            <a:gdLst>
              <a:gd name="T0" fmla="*/ 2147483646 w 21600"/>
              <a:gd name="T1" fmla="*/ 67546486 h 21600"/>
              <a:gd name="T2" fmla="*/ 2147483646 w 21600"/>
              <a:gd name="T3" fmla="*/ 135092342 h 21600"/>
              <a:gd name="T4" fmla="*/ 1767033275 w 21600"/>
              <a:gd name="T5" fmla="*/ 6754648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6" name="Line 12">
            <a:extLst>
              <a:ext uri="{FF2B5EF4-FFF2-40B4-BE49-F238E27FC236}">
                <a16:creationId xmlns:a16="http://schemas.microsoft.com/office/drawing/2014/main" id="{CC5B19EA-CC1C-A2C3-43DD-DB56CF14198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0500" y="2459038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7" name="Line 13">
            <a:extLst>
              <a:ext uri="{FF2B5EF4-FFF2-40B4-BE49-F238E27FC236}">
                <a16:creationId xmlns:a16="http://schemas.microsoft.com/office/drawing/2014/main" id="{DF8B1D76-08CF-DF6C-8EE1-F5EB74DB1B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98600" y="23812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9" name="Text Box 14">
            <a:extLst>
              <a:ext uri="{FF2B5EF4-FFF2-40B4-BE49-F238E27FC236}">
                <a16:creationId xmlns:a16="http://schemas.microsoft.com/office/drawing/2014/main" id="{865444E9-4E0E-7A49-F69A-C7331CA72B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4300" y="22288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cxnSp>
        <p:nvCxnSpPr>
          <p:cNvPr id="4181" name="AutoShape 15">
            <a:extLst>
              <a:ext uri="{FF2B5EF4-FFF2-40B4-BE49-F238E27FC236}">
                <a16:creationId xmlns:a16="http://schemas.microsoft.com/office/drawing/2014/main" id="{12B9549F-DD51-1783-E2F6-084C350F8B1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68350" y="2611438"/>
            <a:ext cx="500063" cy="134937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82" name="Line 16">
            <a:extLst>
              <a:ext uri="{FF2B5EF4-FFF2-40B4-BE49-F238E27FC236}">
                <a16:creationId xmlns:a16="http://schemas.microsoft.com/office/drawing/2014/main" id="{9FB730F2-A480-DF63-31E9-71ACC90F5C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238" y="2687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3" name="Text Box 17">
            <a:extLst>
              <a:ext uri="{FF2B5EF4-FFF2-40B4-BE49-F238E27FC236}">
                <a16:creationId xmlns:a16="http://schemas.microsoft.com/office/drawing/2014/main" id="{EC84FFC1-396D-CBA1-0C72-03E10BFFD0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535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84" name="Line 25">
            <a:extLst>
              <a:ext uri="{FF2B5EF4-FFF2-40B4-BE49-F238E27FC236}">
                <a16:creationId xmlns:a16="http://schemas.microsoft.com/office/drawing/2014/main" id="{CB2E7808-C94D-D664-A548-05B439976A5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2713" y="20367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6" name="Line 133">
            <a:extLst>
              <a:ext uri="{FF2B5EF4-FFF2-40B4-BE49-F238E27FC236}">
                <a16:creationId xmlns:a16="http://schemas.microsoft.com/office/drawing/2014/main" id="{168982F5-A124-6823-2596-D47943965A49}"/>
              </a:ext>
            </a:extLst>
          </p:cNvPr>
          <p:cNvSpPr>
            <a:spLocks noChangeShapeType="1"/>
          </p:cNvSpPr>
          <p:nvPr/>
        </p:nvSpPr>
        <p:spPr bwMode="auto">
          <a:xfrm>
            <a:off x="846138" y="2266950"/>
            <a:ext cx="422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7" name="Text Box 192">
            <a:extLst>
              <a:ext uri="{FF2B5EF4-FFF2-40B4-BE49-F238E27FC236}">
                <a16:creationId xmlns:a16="http://schemas.microsoft.com/office/drawing/2014/main" id="{DCF13B6A-D6A8-B207-7B78-13069366B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1605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88" name="Text Box 193">
            <a:extLst>
              <a:ext uri="{FF2B5EF4-FFF2-40B4-BE49-F238E27FC236}">
                <a16:creationId xmlns:a16="http://schemas.microsoft.com/office/drawing/2014/main" id="{9FF2BB2F-C79F-AD6E-6943-EF2FBBCB8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213" y="24971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89" name="Line 128">
            <a:extLst>
              <a:ext uri="{FF2B5EF4-FFF2-40B4-BE49-F238E27FC236}">
                <a16:creationId xmlns:a16="http://schemas.microsoft.com/office/drawing/2014/main" id="{2B476879-8359-70F2-F31D-06B72CAA0976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2" name="Rectangle 29">
            <a:extLst>
              <a:ext uri="{FF2B5EF4-FFF2-40B4-BE49-F238E27FC236}">
                <a16:creationId xmlns:a16="http://schemas.microsoft.com/office/drawing/2014/main" id="{CAA416F0-9312-15CA-D1FE-6FBC88B998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5488" y="3111500"/>
            <a:ext cx="192087" cy="61436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93" name="Text Box 30">
            <a:extLst>
              <a:ext uri="{FF2B5EF4-FFF2-40B4-BE49-F238E27FC236}">
                <a16:creationId xmlns:a16="http://schemas.microsoft.com/office/drawing/2014/main" id="{F90288F0-0E5D-5B46-1AC4-24BC9A0A7EE9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3127375" y="3327401"/>
            <a:ext cx="4143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MDR</a:t>
            </a:r>
          </a:p>
        </p:txBody>
      </p:sp>
      <p:sp>
        <p:nvSpPr>
          <p:cNvPr id="4194" name="Line 153">
            <a:extLst>
              <a:ext uri="{FF2B5EF4-FFF2-40B4-BE49-F238E27FC236}">
                <a16:creationId xmlns:a16="http://schemas.microsoft.com/office/drawing/2014/main" id="{92BB083A-1363-CD74-53C1-7219D0DB5563}"/>
              </a:ext>
            </a:extLst>
          </p:cNvPr>
          <p:cNvSpPr>
            <a:spLocks noChangeShapeType="1"/>
          </p:cNvSpPr>
          <p:nvPr/>
        </p:nvSpPr>
        <p:spPr bwMode="auto">
          <a:xfrm>
            <a:off x="3457575" y="3419475"/>
            <a:ext cx="115888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5" name="Line 154">
            <a:extLst>
              <a:ext uri="{FF2B5EF4-FFF2-40B4-BE49-F238E27FC236}">
                <a16:creationId xmlns:a16="http://schemas.microsoft.com/office/drawing/2014/main" id="{49A0795E-FFC6-E314-85E1-6DDBF28BC91A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3463" y="3419475"/>
            <a:ext cx="0" cy="652463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6" name="Line 161">
            <a:extLst>
              <a:ext uri="{FF2B5EF4-FFF2-40B4-BE49-F238E27FC236}">
                <a16:creationId xmlns:a16="http://schemas.microsoft.com/office/drawing/2014/main" id="{7A332EB8-D614-7D6E-3EB4-C71992A704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43275" y="37274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7" name="Text Box 162">
            <a:extLst>
              <a:ext uri="{FF2B5EF4-FFF2-40B4-BE49-F238E27FC236}">
                <a16:creationId xmlns:a16="http://schemas.microsoft.com/office/drawing/2014/main" id="{FF701691-5139-50A5-70ED-2F3B37B33F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300" y="3841750"/>
            <a:ext cx="608013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MDRload</a:t>
            </a:r>
          </a:p>
        </p:txBody>
      </p:sp>
      <p:cxnSp>
        <p:nvCxnSpPr>
          <p:cNvPr id="4198" name="AutoShape 31">
            <a:extLst>
              <a:ext uri="{FF2B5EF4-FFF2-40B4-BE49-F238E27FC236}">
                <a16:creationId xmlns:a16="http://schemas.microsoft.com/office/drawing/2014/main" id="{3149C347-6FAA-F4EC-A0D1-20659700055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944813" y="3257550"/>
            <a:ext cx="336550" cy="1873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99" name="AutoShape 140">
            <a:extLst>
              <a:ext uri="{FF2B5EF4-FFF2-40B4-BE49-F238E27FC236}">
                <a16:creationId xmlns:a16="http://schemas.microsoft.com/office/drawing/2014/main" id="{FD18DB3A-521E-C420-DE31-465B7101184A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532438" y="3687763"/>
            <a:ext cx="498475" cy="192087"/>
          </a:xfrm>
          <a:custGeom>
            <a:avLst/>
            <a:gdLst>
              <a:gd name="T0" fmla="*/ 2147483646 w 21600"/>
              <a:gd name="T1" fmla="*/ 67546486 h 21600"/>
              <a:gd name="T2" fmla="*/ 2147483646 w 21600"/>
              <a:gd name="T3" fmla="*/ 135092342 h 21600"/>
              <a:gd name="T4" fmla="*/ 765807696 w 21600"/>
              <a:gd name="T5" fmla="*/ 6754648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" name="Line 145">
            <a:extLst>
              <a:ext uri="{FF2B5EF4-FFF2-40B4-BE49-F238E27FC236}">
                <a16:creationId xmlns:a16="http://schemas.microsoft.com/office/drawing/2014/main" id="{1CAEEE7D-262E-2A6A-2782-2280AE506220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5512594" y="3669506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" name="Line 146">
            <a:extLst>
              <a:ext uri="{FF2B5EF4-FFF2-40B4-BE49-F238E27FC236}">
                <a16:creationId xmlns:a16="http://schemas.microsoft.com/office/drawing/2014/main" id="{02985485-A764-D2F3-970B-4F0E9A0FC91E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5512594" y="3975894"/>
            <a:ext cx="192088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2" name="Line 148">
            <a:extLst>
              <a:ext uri="{FF2B5EF4-FFF2-40B4-BE49-F238E27FC236}">
                <a16:creationId xmlns:a16="http://schemas.microsoft.com/office/drawing/2014/main" id="{E51A81D2-6EDA-FF9C-1652-E9B6E57B2D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54713" y="3879850"/>
            <a:ext cx="0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3" name="Line 155">
            <a:extLst>
              <a:ext uri="{FF2B5EF4-FFF2-40B4-BE49-F238E27FC236}">
                <a16:creationId xmlns:a16="http://schemas.microsoft.com/office/drawing/2014/main" id="{B9099FA7-64D5-4619-C745-7A9B59D92E9B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3463" y="4071938"/>
            <a:ext cx="2035175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4" name="Text Box 156">
            <a:extLst>
              <a:ext uri="{FF2B5EF4-FFF2-40B4-BE49-F238E27FC236}">
                <a16:creationId xmlns:a16="http://schemas.microsoft.com/office/drawing/2014/main" id="{F7039A13-D6EA-27C5-5082-E5D32DA72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3613150"/>
            <a:ext cx="4572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RegIn</a:t>
            </a:r>
          </a:p>
        </p:txBody>
      </p:sp>
      <p:sp>
        <p:nvSpPr>
          <p:cNvPr id="4205" name="Line 134">
            <a:extLst>
              <a:ext uri="{FF2B5EF4-FFF2-40B4-BE49-F238E27FC236}">
                <a16:creationId xmlns:a16="http://schemas.microsoft.com/office/drawing/2014/main" id="{0DB8124D-1485-08AF-25F5-F1221A7ABAE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6138" y="654050"/>
            <a:ext cx="0" cy="161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2" name="Line 136">
            <a:extLst>
              <a:ext uri="{FF2B5EF4-FFF2-40B4-BE49-F238E27FC236}">
                <a16:creationId xmlns:a16="http://schemas.microsoft.com/office/drawing/2014/main" id="{6A9FD9FF-EFFF-F899-7177-84E6594FA14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46138" y="654050"/>
            <a:ext cx="53006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4" name="Line 135">
            <a:extLst>
              <a:ext uri="{FF2B5EF4-FFF2-40B4-BE49-F238E27FC236}">
                <a16:creationId xmlns:a16="http://schemas.microsoft.com/office/drawing/2014/main" id="{CB6D0172-EA7F-B278-FB2B-0BE0A143E9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46800" y="654050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343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3429000" cy="1143000"/>
          </a:xfrm>
        </p:spPr>
        <p:txBody>
          <a:bodyPr/>
          <a:lstStyle/>
          <a:p>
            <a:pPr eaLnBrk="1" hangingPunct="1"/>
            <a:r>
              <a:rPr lang="en-US" altLang="en-US" sz="4000" dirty="0">
                <a:solidFill>
                  <a:schemeClr val="accent2"/>
                </a:solidFill>
              </a:rPr>
              <a:t>NAND Ra Rb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Ra = Ra </a:t>
            </a:r>
            <a:r>
              <a:rPr lang="en-US" altLang="en-US" sz="2800" dirty="0" err="1"/>
              <a:t>nand</a:t>
            </a:r>
            <a:r>
              <a:rPr lang="en-US" altLang="en-US" sz="2800" dirty="0"/>
              <a:t> Rb (bitwise)</a:t>
            </a:r>
          </a:p>
          <a:p>
            <a:pPr eaLnBrk="1" hangingPunct="1"/>
            <a:r>
              <a:rPr lang="en-US" altLang="en-US" sz="2800" dirty="0"/>
              <a:t>set Z, N</a:t>
            </a:r>
          </a:p>
          <a:p>
            <a:pPr eaLnBrk="1" hangingPunct="1"/>
            <a:r>
              <a:rPr lang="en-US" altLang="en-US" sz="2800" dirty="0"/>
              <a:t>PC = PC + 1</a:t>
            </a:r>
          </a:p>
        </p:txBody>
      </p:sp>
      <p:graphicFrame>
        <p:nvGraphicFramePr>
          <p:cNvPr id="10244" name="Object 3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77236427"/>
              </p:ext>
            </p:extLst>
          </p:nvPr>
        </p:nvGraphicFramePr>
        <p:xfrm>
          <a:off x="3679825" y="3852863"/>
          <a:ext cx="10113963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211803" imgH="717427" progId="Word.Document.8">
                  <p:embed/>
                </p:oleObj>
              </mc:Choice>
              <mc:Fallback>
                <p:oleObj name="Document" r:id="rId2" imgW="6211803" imgH="717427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9825" y="3852863"/>
                        <a:ext cx="10113963" cy="116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8667920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accent2"/>
                </a:solidFill>
              </a:rPr>
              <a:t>Store Ra (Rb)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800600" cy="4525963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Read mem[PC]</a:t>
            </a:r>
          </a:p>
          <a:p>
            <a:pPr eaLnBrk="1" hangingPunct="1"/>
            <a:r>
              <a:rPr lang="en-US" altLang="en-US" sz="2800" dirty="0"/>
              <a:t>Decode</a:t>
            </a:r>
          </a:p>
          <a:p>
            <a:pPr eaLnBrk="1" hangingPunct="1"/>
            <a:r>
              <a:rPr lang="en-US" altLang="en-US" sz="2800" dirty="0"/>
              <a:t>Read Ra, Rb</a:t>
            </a:r>
          </a:p>
          <a:p>
            <a:pPr eaLnBrk="1" hangingPunct="1"/>
            <a:r>
              <a:rPr lang="en-US" altLang="en-US" sz="2800" dirty="0"/>
              <a:t>Mem(Rb) = Ra</a:t>
            </a:r>
          </a:p>
          <a:p>
            <a:pPr eaLnBrk="1" hangingPunct="1"/>
            <a:r>
              <a:rPr lang="en-US" altLang="en-US" sz="2800" dirty="0"/>
              <a:t>PC = PC + 1</a:t>
            </a:r>
          </a:p>
        </p:txBody>
      </p:sp>
      <p:graphicFrame>
        <p:nvGraphicFramePr>
          <p:cNvPr id="31875" name="Group 13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21210015"/>
              </p:ext>
            </p:extLst>
          </p:nvPr>
        </p:nvGraphicFramePr>
        <p:xfrm>
          <a:off x="2819400" y="5257800"/>
          <a:ext cx="5867400" cy="868363"/>
        </p:xfrm>
        <a:graphic>
          <a:graphicData uri="http://schemas.openxmlformats.org/drawingml/2006/table">
            <a:tbl>
              <a:tblPr/>
              <a:tblGrid>
                <a:gridCol w="733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3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3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3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3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34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34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3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Ra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Ra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Rb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Rb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041757-0167-1958-AC0B-842D12D93F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B9D6A369-50DF-382A-D5BC-AE494C67B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2381250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FE2081F5-9946-A1C1-07BA-8A5AF2002A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266950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3EBD0A0B-1C8C-EE34-4DB8-89A9CF9D9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2701925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4108" name="Text Box 18">
            <a:extLst>
              <a:ext uri="{FF2B5EF4-FFF2-40B4-BE49-F238E27FC236}">
                <a16:creationId xmlns:a16="http://schemas.microsoft.com/office/drawing/2014/main" id="{5B96EC4C-71AA-114A-7EFE-3F2AB12598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343150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4109" name="Text Box 19">
            <a:extLst>
              <a:ext uri="{FF2B5EF4-FFF2-40B4-BE49-F238E27FC236}">
                <a16:creationId xmlns:a16="http://schemas.microsoft.com/office/drawing/2014/main" id="{6EE8AA00-4BAD-236C-1975-CFF4E2420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149600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4110" name="Text Box 20">
            <a:extLst>
              <a:ext uri="{FF2B5EF4-FFF2-40B4-BE49-F238E27FC236}">
                <a16:creationId xmlns:a16="http://schemas.microsoft.com/office/drawing/2014/main" id="{35AC999A-7F7C-D3C4-E2D0-3DC82B3B7A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3149600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4111" name="Line 21">
            <a:extLst>
              <a:ext uri="{FF2B5EF4-FFF2-40B4-BE49-F238E27FC236}">
                <a16:creationId xmlns:a16="http://schemas.microsoft.com/office/drawing/2014/main" id="{E6C32220-3ED7-79AC-2EBF-3A7279976F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22">
            <a:extLst>
              <a:ext uri="{FF2B5EF4-FFF2-40B4-BE49-F238E27FC236}">
                <a16:creationId xmlns:a16="http://schemas.microsoft.com/office/drawing/2014/main" id="{E2E1337E-2477-EF7C-BAD6-35476C4D1CD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23">
            <a:extLst>
              <a:ext uri="{FF2B5EF4-FFF2-40B4-BE49-F238E27FC236}">
                <a16:creationId xmlns:a16="http://schemas.microsoft.com/office/drawing/2014/main" id="{946F2D6C-1093-F9EF-21E4-D0C07E2F6F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882775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4114" name="Text Box 24">
            <a:extLst>
              <a:ext uri="{FF2B5EF4-FFF2-40B4-BE49-F238E27FC236}">
                <a16:creationId xmlns:a16="http://schemas.microsoft.com/office/drawing/2014/main" id="{30E0FE06-D59F-09CD-C29B-B507382B6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1882775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4117" name="Rectangle 27">
            <a:extLst>
              <a:ext uri="{FF2B5EF4-FFF2-40B4-BE49-F238E27FC236}">
                <a16:creationId xmlns:a16="http://schemas.microsoft.com/office/drawing/2014/main" id="{CFB326B9-DFE4-FDBE-A025-29226DF9C5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1612900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18" name="Text Box 28">
            <a:extLst>
              <a:ext uri="{FF2B5EF4-FFF2-40B4-BE49-F238E27FC236}">
                <a16:creationId xmlns:a16="http://schemas.microsoft.com/office/drawing/2014/main" id="{2B60DD87-BC4D-B200-CB3A-526281798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22488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4122" name="Line 33">
            <a:extLst>
              <a:ext uri="{FF2B5EF4-FFF2-40B4-BE49-F238E27FC236}">
                <a16:creationId xmlns:a16="http://schemas.microsoft.com/office/drawing/2014/main" id="{16B334C9-3CB0-BDFB-531E-05850C39D7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1500" y="2228850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34">
            <a:extLst>
              <a:ext uri="{FF2B5EF4-FFF2-40B4-BE49-F238E27FC236}">
                <a16:creationId xmlns:a16="http://schemas.microsoft.com/office/drawing/2014/main" id="{3BD4B9CD-923F-A25A-95EC-0DD81C789B5C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222885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35">
            <a:extLst>
              <a:ext uri="{FF2B5EF4-FFF2-40B4-BE49-F238E27FC236}">
                <a16:creationId xmlns:a16="http://schemas.microsoft.com/office/drawing/2014/main" id="{E9F82092-011C-0380-B83C-D7A48FF8DDE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73400" y="29178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36">
            <a:extLst>
              <a:ext uri="{FF2B5EF4-FFF2-40B4-BE49-F238E27FC236}">
                <a16:creationId xmlns:a16="http://schemas.microsoft.com/office/drawing/2014/main" id="{63A94ED4-D291-22C8-F2B3-E698C2908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00" y="27654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6" name="Rectangle 37">
            <a:extLst>
              <a:ext uri="{FF2B5EF4-FFF2-40B4-BE49-F238E27FC236}">
                <a16:creationId xmlns:a16="http://schemas.microsoft.com/office/drawing/2014/main" id="{120566C7-E666-D930-41D9-D4475C020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2125" y="1612900"/>
            <a:ext cx="1268413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28" name="Line 39">
            <a:extLst>
              <a:ext uri="{FF2B5EF4-FFF2-40B4-BE49-F238E27FC236}">
                <a16:creationId xmlns:a16="http://schemas.microsoft.com/office/drawing/2014/main" id="{A2570461-02A4-192D-7ED7-3DCC20886220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6" y="1760556"/>
            <a:ext cx="230189" cy="79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Line 40">
            <a:extLst>
              <a:ext uri="{FF2B5EF4-FFF2-40B4-BE49-F238E27FC236}">
                <a16:creationId xmlns:a16="http://schemas.microsoft.com/office/drawing/2014/main" id="{3BE95082-0E99-7AC6-52D1-3E39B7E3D1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Text Box 41">
            <a:extLst>
              <a:ext uri="{FF2B5EF4-FFF2-40B4-BE49-F238E27FC236}">
                <a16:creationId xmlns:a16="http://schemas.microsoft.com/office/drawing/2014/main" id="{909B37C9-83CA-5932-5EF4-0F005B580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32" name="Text Box 43">
            <a:extLst>
              <a:ext uri="{FF2B5EF4-FFF2-40B4-BE49-F238E27FC236}">
                <a16:creationId xmlns:a16="http://schemas.microsoft.com/office/drawing/2014/main" id="{5C74DE5C-F952-E158-02D8-6CC5F3DE6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37" name="Text Box 48">
            <a:extLst>
              <a:ext uri="{FF2B5EF4-FFF2-40B4-BE49-F238E27FC236}">
                <a16:creationId xmlns:a16="http://schemas.microsoft.com/office/drawing/2014/main" id="{4B7CA3B6-5312-BE45-98AE-BAA6B0FFF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38" name="Line 49">
            <a:extLst>
              <a:ext uri="{FF2B5EF4-FFF2-40B4-BE49-F238E27FC236}">
                <a16:creationId xmlns:a16="http://schemas.microsoft.com/office/drawing/2014/main" id="{F2F1AAD1-C2D2-1FAC-8F98-3F2A696CD1B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5" y="2228850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9" name="Line 50">
            <a:extLst>
              <a:ext uri="{FF2B5EF4-FFF2-40B4-BE49-F238E27FC236}">
                <a16:creationId xmlns:a16="http://schemas.microsoft.com/office/drawing/2014/main" id="{741E8567-DAD2-8763-98E6-30BA3DC3186E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26892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1" name="Text Box 52">
            <a:extLst>
              <a:ext uri="{FF2B5EF4-FFF2-40B4-BE49-F238E27FC236}">
                <a16:creationId xmlns:a16="http://schemas.microsoft.com/office/drawing/2014/main" id="{33FCC8A1-248A-7017-3AC0-6AA0DA42F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652588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reg1</a:t>
            </a:r>
          </a:p>
        </p:txBody>
      </p:sp>
      <p:sp>
        <p:nvSpPr>
          <p:cNvPr id="4142" name="Text Box 53">
            <a:extLst>
              <a:ext uri="{FF2B5EF4-FFF2-40B4-BE49-F238E27FC236}">
                <a16:creationId xmlns:a16="http://schemas.microsoft.com/office/drawing/2014/main" id="{28B0CE76-D60F-7DE6-ED15-B6C6A15688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112963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reg2</a:t>
            </a:r>
          </a:p>
        </p:txBody>
      </p:sp>
      <p:sp>
        <p:nvSpPr>
          <p:cNvPr id="4143" name="Text Box 54">
            <a:extLst>
              <a:ext uri="{FF2B5EF4-FFF2-40B4-BE49-F238E27FC236}">
                <a16:creationId xmlns:a16="http://schemas.microsoft.com/office/drawing/2014/main" id="{5030E0C8-BCA4-F18A-E979-F3CCC591D5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573338"/>
            <a:ext cx="40481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regw</a:t>
            </a:r>
          </a:p>
        </p:txBody>
      </p:sp>
      <p:sp>
        <p:nvSpPr>
          <p:cNvPr id="4144" name="Line 55">
            <a:extLst>
              <a:ext uri="{FF2B5EF4-FFF2-40B4-BE49-F238E27FC236}">
                <a16:creationId xmlns:a16="http://schemas.microsoft.com/office/drawing/2014/main" id="{F4253012-DA69-348A-E939-2B667F4FABF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7950" y="21494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5" name="Text Box 56">
            <a:extLst>
              <a:ext uri="{FF2B5EF4-FFF2-40B4-BE49-F238E27FC236}">
                <a16:creationId xmlns:a16="http://schemas.microsoft.com/office/drawing/2014/main" id="{DFF30114-AB00-5459-C632-CA1B8ADAA1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20367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46" name="Text Box 57">
            <a:extLst>
              <a:ext uri="{FF2B5EF4-FFF2-40B4-BE49-F238E27FC236}">
                <a16:creationId xmlns:a16="http://schemas.microsoft.com/office/drawing/2014/main" id="{F45B983A-EC15-63CE-C134-C21C80EA1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2074863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IR5-4</a:t>
            </a:r>
          </a:p>
        </p:txBody>
      </p:sp>
      <p:sp>
        <p:nvSpPr>
          <p:cNvPr id="4147" name="Text Box 58">
            <a:extLst>
              <a:ext uri="{FF2B5EF4-FFF2-40B4-BE49-F238E27FC236}">
                <a16:creationId xmlns:a16="http://schemas.microsoft.com/office/drawing/2014/main" id="{668D82B7-2DA8-BFF6-29AB-B45BC67A1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289" y="1284359"/>
            <a:ext cx="63817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IR6-7</a:t>
            </a:r>
          </a:p>
        </p:txBody>
      </p:sp>
      <p:sp>
        <p:nvSpPr>
          <p:cNvPr id="4148" name="Line 59">
            <a:extLst>
              <a:ext uri="{FF2B5EF4-FFF2-40B4-BE49-F238E27FC236}">
                <a16:creationId xmlns:a16="http://schemas.microsoft.com/office/drawing/2014/main" id="{630B2F3C-18C4-DE72-C748-C729EBD954C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17287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9" name="Line 60">
            <a:extLst>
              <a:ext uri="{FF2B5EF4-FFF2-40B4-BE49-F238E27FC236}">
                <a16:creationId xmlns:a16="http://schemas.microsoft.com/office/drawing/2014/main" id="{845AA1AC-2AD9-C926-D1BB-BE74CAFB4D36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234473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0" name="Line 61">
            <a:extLst>
              <a:ext uri="{FF2B5EF4-FFF2-40B4-BE49-F238E27FC236}">
                <a16:creationId xmlns:a16="http://schemas.microsoft.com/office/drawing/2014/main" id="{62C095FE-C2F6-D1E9-089E-C6383AA1B9B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1651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1" name="Text Box 62">
            <a:extLst>
              <a:ext uri="{FF2B5EF4-FFF2-40B4-BE49-F238E27FC236}">
                <a16:creationId xmlns:a16="http://schemas.microsoft.com/office/drawing/2014/main" id="{D3348CDD-0327-B6BD-1EB8-A7CC1F6A0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14986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2" name="Line 63">
            <a:extLst>
              <a:ext uri="{FF2B5EF4-FFF2-40B4-BE49-F238E27FC236}">
                <a16:creationId xmlns:a16="http://schemas.microsoft.com/office/drawing/2014/main" id="{08EF2300-832E-E5FA-640A-B00F3078F2B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226536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3" name="Text Box 64">
            <a:extLst>
              <a:ext uri="{FF2B5EF4-FFF2-40B4-BE49-F238E27FC236}">
                <a16:creationId xmlns:a16="http://schemas.microsoft.com/office/drawing/2014/main" id="{EB761DD1-3F23-ECBA-BC06-C32C4125D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21129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4" name="Rectangle 65">
            <a:extLst>
              <a:ext uri="{FF2B5EF4-FFF2-40B4-BE49-F238E27FC236}">
                <a16:creationId xmlns:a16="http://schemas.microsoft.com/office/drawing/2014/main" id="{E1565723-7758-6AFD-9814-879D100CEF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1460500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5" name="Text Box 66">
            <a:extLst>
              <a:ext uri="{FF2B5EF4-FFF2-40B4-BE49-F238E27FC236}">
                <a16:creationId xmlns:a16="http://schemas.microsoft.com/office/drawing/2014/main" id="{E187DF61-4915-CE99-5D97-0031289B7F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1240" y="1612900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156" name="Rectangle 67">
            <a:extLst>
              <a:ext uri="{FF2B5EF4-FFF2-40B4-BE49-F238E27FC236}">
                <a16:creationId xmlns:a16="http://schemas.microsoft.com/office/drawing/2014/main" id="{249E26B0-0B38-F80A-ED6A-72B68D933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2112963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7" name="Text Box 68">
            <a:extLst>
              <a:ext uri="{FF2B5EF4-FFF2-40B4-BE49-F238E27FC236}">
                <a16:creationId xmlns:a16="http://schemas.microsoft.com/office/drawing/2014/main" id="{6CBF29E5-671F-A0D2-F46F-4F4DF6CBB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828" y="2265363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206" name="Text Box 118">
            <a:extLst>
              <a:ext uri="{FF2B5EF4-FFF2-40B4-BE49-F238E27FC236}">
                <a16:creationId xmlns:a16="http://schemas.microsoft.com/office/drawing/2014/main" id="{9D5A1826-60BF-E0C5-2CF5-D40B64840D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161290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data1</a:t>
            </a:r>
          </a:p>
        </p:txBody>
      </p:sp>
      <p:sp>
        <p:nvSpPr>
          <p:cNvPr id="4207" name="Text Box 119">
            <a:extLst>
              <a:ext uri="{FF2B5EF4-FFF2-40B4-BE49-F238E27FC236}">
                <a16:creationId xmlns:a16="http://schemas.microsoft.com/office/drawing/2014/main" id="{85C78049-00EA-5260-FF81-EA12931533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22885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data2</a:t>
            </a:r>
          </a:p>
        </p:txBody>
      </p:sp>
      <p:sp>
        <p:nvSpPr>
          <p:cNvPr id="4208" name="Text Box 120">
            <a:extLst>
              <a:ext uri="{FF2B5EF4-FFF2-40B4-BE49-F238E27FC236}">
                <a16:creationId xmlns:a16="http://schemas.microsoft.com/office/drawing/2014/main" id="{3AC91CCA-F0E6-C81E-E913-ACCFB3F29D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573338"/>
            <a:ext cx="457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dataw</a:t>
            </a:r>
          </a:p>
        </p:txBody>
      </p:sp>
      <p:sp>
        <p:nvSpPr>
          <p:cNvPr id="4209" name="Line 121">
            <a:extLst>
              <a:ext uri="{FF2B5EF4-FFF2-40B4-BE49-F238E27FC236}">
                <a16:creationId xmlns:a16="http://schemas.microsoft.com/office/drawing/2014/main" id="{AD217521-7408-C4FA-5B8E-0CA293246C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70538" y="268922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" name="Line 122">
            <a:extLst>
              <a:ext uri="{FF2B5EF4-FFF2-40B4-BE49-F238E27FC236}">
                <a16:creationId xmlns:a16="http://schemas.microsoft.com/office/drawing/2014/main" id="{935C7F22-5B28-443D-0D49-71F021195B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84838" y="26114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1" name="Text Box 123">
            <a:extLst>
              <a:ext uri="{FF2B5EF4-FFF2-40B4-BE49-F238E27FC236}">
                <a16:creationId xmlns:a16="http://schemas.microsoft.com/office/drawing/2014/main" id="{1F8E08C6-1167-6C0C-9FFE-81501DE611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538" y="24590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16" name="Line 128">
            <a:extLst>
              <a:ext uri="{FF2B5EF4-FFF2-40B4-BE49-F238E27FC236}">
                <a16:creationId xmlns:a16="http://schemas.microsoft.com/office/drawing/2014/main" id="{9EF55AB0-AA3E-4D7A-720D-721489FBD8C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5" name="Line 163">
            <a:extLst>
              <a:ext uri="{FF2B5EF4-FFF2-40B4-BE49-F238E27FC236}">
                <a16:creationId xmlns:a16="http://schemas.microsoft.com/office/drawing/2014/main" id="{FE956BEF-D314-E84F-4647-484A77C37A8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134620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6" name="Text Box 164">
            <a:extLst>
              <a:ext uri="{FF2B5EF4-FFF2-40B4-BE49-F238E27FC236}">
                <a16:creationId xmlns:a16="http://schemas.microsoft.com/office/drawing/2014/main" id="{118D939B-AAB5-31FF-F93A-E94E8DA76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162050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4248" name="Text Box 167">
            <a:extLst>
              <a:ext uri="{FF2B5EF4-FFF2-40B4-BE49-F238E27FC236}">
                <a16:creationId xmlns:a16="http://schemas.microsoft.com/office/drawing/2014/main" id="{6D5B1AAE-0419-3595-3012-E0789DD44A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2074863"/>
            <a:ext cx="3540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RF</a:t>
            </a:r>
          </a:p>
        </p:txBody>
      </p:sp>
      <p:sp>
        <p:nvSpPr>
          <p:cNvPr id="4249" name="Line 168">
            <a:extLst>
              <a:ext uri="{FF2B5EF4-FFF2-40B4-BE49-F238E27FC236}">
                <a16:creationId xmlns:a16="http://schemas.microsoft.com/office/drawing/2014/main" id="{14A246ED-9F88-2B83-26C4-CAC019B4CA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4588" y="14224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0" name="Text Box 169">
            <a:extLst>
              <a:ext uri="{FF2B5EF4-FFF2-40B4-BE49-F238E27FC236}">
                <a16:creationId xmlns:a16="http://schemas.microsoft.com/office/drawing/2014/main" id="{8B59A13F-9A1E-B95D-5040-05EFC9666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238" y="1230313"/>
            <a:ext cx="5556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RFWrite</a:t>
            </a:r>
          </a:p>
        </p:txBody>
      </p:sp>
      <p:sp>
        <p:nvSpPr>
          <p:cNvPr id="4261" name="Line 180">
            <a:extLst>
              <a:ext uri="{FF2B5EF4-FFF2-40B4-BE49-F238E27FC236}">
                <a16:creationId xmlns:a16="http://schemas.microsoft.com/office/drawing/2014/main" id="{8E678D75-73C2-EB3D-24E8-A26F316D3B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638" y="3113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2" name="Text Box 181">
            <a:extLst>
              <a:ext uri="{FF2B5EF4-FFF2-40B4-BE49-F238E27FC236}">
                <a16:creationId xmlns:a16="http://schemas.microsoft.com/office/drawing/2014/main" id="{641A3E01-B81A-0374-F58C-D39A206938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227388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4266" name="Line 185">
            <a:extLst>
              <a:ext uri="{FF2B5EF4-FFF2-40B4-BE49-F238E27FC236}">
                <a16:creationId xmlns:a16="http://schemas.microsoft.com/office/drawing/2014/main" id="{D55AF21F-220A-54AA-8756-007428EC975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2767013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7" name="Line 73">
            <a:extLst>
              <a:ext uri="{FF2B5EF4-FFF2-40B4-BE49-F238E27FC236}">
                <a16:creationId xmlns:a16="http://schemas.microsoft.com/office/drawing/2014/main" id="{FB282578-CA2B-13E5-986E-659FD76A9BA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7563" y="12588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8" name="Text Box 74">
            <a:extLst>
              <a:ext uri="{FF2B5EF4-FFF2-40B4-BE49-F238E27FC236}">
                <a16:creationId xmlns:a16="http://schemas.microsoft.com/office/drawing/2014/main" id="{6D91176B-92D3-6275-63F6-CE8D86DD3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909" y="1066800"/>
            <a:ext cx="453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>
                <a:latin typeface="Arial" panose="020B0604020202020204" pitchFamily="34" charset="0"/>
              </a:rPr>
              <a:t>ABLD</a:t>
            </a:r>
          </a:p>
        </p:txBody>
      </p:sp>
      <p:sp>
        <p:nvSpPr>
          <p:cNvPr id="4289" name="Line 73">
            <a:extLst>
              <a:ext uri="{FF2B5EF4-FFF2-40B4-BE49-F238E27FC236}">
                <a16:creationId xmlns:a16="http://schemas.microsoft.com/office/drawing/2014/main" id="{9F16621B-3F43-2B95-CF62-3C93861A585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00738" y="1989138"/>
            <a:ext cx="4762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" name="AutoShape 15">
            <a:extLst>
              <a:ext uri="{FF2B5EF4-FFF2-40B4-BE49-F238E27FC236}">
                <a16:creationId xmlns:a16="http://schemas.microsoft.com/office/drawing/2014/main" id="{16F2CAFF-7AD0-0A8D-9295-F7EC4183702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68350" y="2450307"/>
            <a:ext cx="922338" cy="29606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Line 16">
            <a:extLst>
              <a:ext uri="{FF2B5EF4-FFF2-40B4-BE49-F238E27FC236}">
                <a16:creationId xmlns:a16="http://schemas.microsoft.com/office/drawing/2014/main" id="{F688B225-C79C-64A3-83F3-8FDE1BFFD8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238" y="2687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 Box 17">
            <a:extLst>
              <a:ext uri="{FF2B5EF4-FFF2-40B4-BE49-F238E27FC236}">
                <a16:creationId xmlns:a16="http://schemas.microsoft.com/office/drawing/2014/main" id="{E7DB879F-9586-6BD7-E36C-AFDE060B1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535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59B78F-B5A4-EAE4-E3C1-DA1E7F82F8FD}"/>
              </a:ext>
            </a:extLst>
          </p:cNvPr>
          <p:cNvSpPr txBox="1"/>
          <p:nvPr/>
        </p:nvSpPr>
        <p:spPr>
          <a:xfrm>
            <a:off x="2151856" y="4336747"/>
            <a:ext cx="4572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CYCLE 3: READ Ra &amp; Rb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A = RF[IR67];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B=RF[IR54];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Freeform 125">
            <a:extLst>
              <a:ext uri="{FF2B5EF4-FFF2-40B4-BE49-F238E27FC236}">
                <a16:creationId xmlns:a16="http://schemas.microsoft.com/office/drawing/2014/main" id="{0251FC0E-617E-523B-4226-C9AD3B8E560D}"/>
              </a:ext>
            </a:extLst>
          </p:cNvPr>
          <p:cNvSpPr>
            <a:spLocks/>
          </p:cNvSpPr>
          <p:nvPr/>
        </p:nvSpPr>
        <p:spPr bwMode="auto">
          <a:xfrm>
            <a:off x="7415213" y="1231900"/>
            <a:ext cx="766762" cy="1881188"/>
          </a:xfrm>
          <a:custGeom>
            <a:avLst/>
            <a:gdLst>
              <a:gd name="T0" fmla="*/ 0 w 483"/>
              <a:gd name="T1" fmla="*/ 0 h 1185"/>
              <a:gd name="T2" fmla="*/ 0 w 483"/>
              <a:gd name="T3" fmla="*/ 2147483646 h 1185"/>
              <a:gd name="T4" fmla="*/ 2147483646 w 483"/>
              <a:gd name="T5" fmla="*/ 2147483646 h 1185"/>
              <a:gd name="T6" fmla="*/ 0 w 483"/>
              <a:gd name="T7" fmla="*/ 2147483646 h 1185"/>
              <a:gd name="T8" fmla="*/ 0 w 483"/>
              <a:gd name="T9" fmla="*/ 2147483646 h 1185"/>
              <a:gd name="T10" fmla="*/ 2147483646 w 483"/>
              <a:gd name="T11" fmla="*/ 2147483646 h 1185"/>
              <a:gd name="T12" fmla="*/ 2147483646 w 483"/>
              <a:gd name="T13" fmla="*/ 2147483646 h 1185"/>
              <a:gd name="T14" fmla="*/ 0 w 483"/>
              <a:gd name="T15" fmla="*/ 0 h 11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3"/>
              <a:gd name="T25" fmla="*/ 0 h 1185"/>
              <a:gd name="T26" fmla="*/ 483 w 483"/>
              <a:gd name="T27" fmla="*/ 1185 h 11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3" h="1185">
                <a:moveTo>
                  <a:pt x="0" y="0"/>
                </a:moveTo>
                <a:lnTo>
                  <a:pt x="0" y="411"/>
                </a:lnTo>
                <a:lnTo>
                  <a:pt x="217" y="581"/>
                </a:lnTo>
                <a:lnTo>
                  <a:pt x="0" y="774"/>
                </a:lnTo>
                <a:lnTo>
                  <a:pt x="0" y="1185"/>
                </a:lnTo>
                <a:lnTo>
                  <a:pt x="483" y="847"/>
                </a:lnTo>
                <a:lnTo>
                  <a:pt x="483" y="29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38">
            <a:extLst>
              <a:ext uri="{FF2B5EF4-FFF2-40B4-BE49-F238E27FC236}">
                <a16:creationId xmlns:a16="http://schemas.microsoft.com/office/drawing/2014/main" id="{4213F138-5117-1FC0-5224-507562B0F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163" y="1844675"/>
            <a:ext cx="192087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2" name="Line 139">
            <a:extLst>
              <a:ext uri="{FF2B5EF4-FFF2-40B4-BE49-F238E27FC236}">
                <a16:creationId xmlns:a16="http://schemas.microsoft.com/office/drawing/2014/main" id="{FEF90EA9-8206-AE96-FFA9-E751198F3953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57">
            <a:extLst>
              <a:ext uri="{FF2B5EF4-FFF2-40B4-BE49-F238E27FC236}">
                <a16:creationId xmlns:a16="http://schemas.microsoft.com/office/drawing/2014/main" id="{F9700106-BC4A-B3E7-6098-21D05530CE13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0038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58">
            <a:extLst>
              <a:ext uri="{FF2B5EF4-FFF2-40B4-BE49-F238E27FC236}">
                <a16:creationId xmlns:a16="http://schemas.microsoft.com/office/drawing/2014/main" id="{61E398B0-08D7-CAAC-112F-8313FBD52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4925" y="1154113"/>
            <a:ext cx="4968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ALUop</a:t>
            </a:r>
          </a:p>
        </p:txBody>
      </p:sp>
      <p:sp>
        <p:nvSpPr>
          <p:cNvPr id="15" name="Line 159">
            <a:extLst>
              <a:ext uri="{FF2B5EF4-FFF2-40B4-BE49-F238E27FC236}">
                <a16:creationId xmlns:a16="http://schemas.microsoft.com/office/drawing/2014/main" id="{317BB701-F5C1-5303-5539-109E603BBA1A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874000" y="13081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60">
            <a:extLst>
              <a:ext uri="{FF2B5EF4-FFF2-40B4-BE49-F238E27FC236}">
                <a16:creationId xmlns:a16="http://schemas.microsoft.com/office/drawing/2014/main" id="{FCF7BED6-692F-CBA3-D60B-B501C7BB9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130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" name="Text Box 166">
            <a:extLst>
              <a:ext uri="{FF2B5EF4-FFF2-40B4-BE49-F238E27FC236}">
                <a16:creationId xmlns:a16="http://schemas.microsoft.com/office/drawing/2014/main" id="{79F7CA30-5103-F891-03B5-A95DC15BD527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8335963" y="1882775"/>
            <a:ext cx="306387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ALUout</a:t>
            </a:r>
          </a:p>
        </p:txBody>
      </p:sp>
      <p:sp>
        <p:nvSpPr>
          <p:cNvPr id="18" name="Rectangle 170">
            <a:extLst>
              <a:ext uri="{FF2B5EF4-FFF2-40B4-BE49-F238E27FC236}">
                <a16:creationId xmlns:a16="http://schemas.microsoft.com/office/drawing/2014/main" id="{F96E3C6E-1AFB-0C1C-06E2-19FD3E0840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3111500"/>
            <a:ext cx="192088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9" name="Rectangle 171">
            <a:extLst>
              <a:ext uri="{FF2B5EF4-FFF2-40B4-BE49-F238E27FC236}">
                <a16:creationId xmlns:a16="http://schemas.microsoft.com/office/drawing/2014/main" id="{2D6AFEEC-D5CF-56E0-E378-E6302E20A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3688" y="3111500"/>
            <a:ext cx="192087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20" name="Text Box 172">
            <a:extLst>
              <a:ext uri="{FF2B5EF4-FFF2-40B4-BE49-F238E27FC236}">
                <a16:creationId xmlns:a16="http://schemas.microsoft.com/office/drawing/2014/main" id="{99EBF6F8-7DC5-B40E-BC01-935F42283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3111500"/>
            <a:ext cx="2571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1" name="Text Box 173">
            <a:extLst>
              <a:ext uri="{FF2B5EF4-FFF2-40B4-BE49-F238E27FC236}">
                <a16:creationId xmlns:a16="http://schemas.microsoft.com/office/drawing/2014/main" id="{7B0E70B4-D643-9159-4E9E-8AFE65FC1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3111500"/>
            <a:ext cx="2460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</a:t>
            </a:r>
          </a:p>
        </p:txBody>
      </p:sp>
      <p:sp>
        <p:nvSpPr>
          <p:cNvPr id="22" name="Line 174">
            <a:extLst>
              <a:ext uri="{FF2B5EF4-FFF2-40B4-BE49-F238E27FC236}">
                <a16:creationId xmlns:a16="http://schemas.microsoft.com/office/drawing/2014/main" id="{53D288E0-7B6E-4FFF-DB58-6222B69BC4BF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2843213"/>
            <a:ext cx="0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75">
            <a:extLst>
              <a:ext uri="{FF2B5EF4-FFF2-40B4-BE49-F238E27FC236}">
                <a16:creationId xmlns:a16="http://schemas.microsoft.com/office/drawing/2014/main" id="{317609B5-9A5B-C320-6312-B23AE18322AD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2728913"/>
            <a:ext cx="0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76">
            <a:extLst>
              <a:ext uri="{FF2B5EF4-FFF2-40B4-BE49-F238E27FC236}">
                <a16:creationId xmlns:a16="http://schemas.microsoft.com/office/drawing/2014/main" id="{0B7DC24E-E55C-A4E8-834A-063830BF3176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1413" y="32273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78">
            <a:extLst>
              <a:ext uri="{FF2B5EF4-FFF2-40B4-BE49-F238E27FC236}">
                <a16:creationId xmlns:a16="http://schemas.microsoft.com/office/drawing/2014/main" id="{54EF3F33-F634-A994-56B6-03B1276CB9D6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5900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79">
            <a:extLst>
              <a:ext uri="{FF2B5EF4-FFF2-40B4-BE49-F238E27FC236}">
                <a16:creationId xmlns:a16="http://schemas.microsoft.com/office/drawing/2014/main" id="{C5A410FF-AA3D-8C60-6429-CB7B1055A0E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203">
            <a:extLst>
              <a:ext uri="{FF2B5EF4-FFF2-40B4-BE49-F238E27FC236}">
                <a16:creationId xmlns:a16="http://schemas.microsoft.com/office/drawing/2014/main" id="{20D45701-865C-3574-47EB-6A12F44BF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2036763"/>
            <a:ext cx="4460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ALU</a:t>
            </a:r>
          </a:p>
        </p:txBody>
      </p:sp>
      <p:sp>
        <p:nvSpPr>
          <p:cNvPr id="28" name="Line 73">
            <a:extLst>
              <a:ext uri="{FF2B5EF4-FFF2-40B4-BE49-F238E27FC236}">
                <a16:creationId xmlns:a16="http://schemas.microsoft.com/office/drawing/2014/main" id="{A4BAF5B8-D77B-0C3F-CBB3-307FA9AF4B8F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6938" y="16525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177">
            <a:extLst>
              <a:ext uri="{FF2B5EF4-FFF2-40B4-BE49-F238E27FC236}">
                <a16:creationId xmlns:a16="http://schemas.microsoft.com/office/drawing/2014/main" id="{DA410F34-9DA8-8B4C-BFFD-D1C0DAB0D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3111500"/>
            <a:ext cx="619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FlagWrite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10" name="Line 141">
            <a:extLst>
              <a:ext uri="{FF2B5EF4-FFF2-40B4-BE49-F238E27FC236}">
                <a16:creationId xmlns:a16="http://schemas.microsoft.com/office/drawing/2014/main" id="{761686B9-C847-9C94-1915-7DB08278565B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796338" y="303530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50">
            <a:extLst>
              <a:ext uri="{FF2B5EF4-FFF2-40B4-BE49-F238E27FC236}">
                <a16:creationId xmlns:a16="http://schemas.microsoft.com/office/drawing/2014/main" id="{92631353-5503-3C1B-378A-67DD9EA539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4438" y="2112963"/>
            <a:ext cx="0" cy="192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51">
            <a:extLst>
              <a:ext uri="{FF2B5EF4-FFF2-40B4-BE49-F238E27FC236}">
                <a16:creationId xmlns:a16="http://schemas.microsoft.com/office/drawing/2014/main" id="{F6C33F63-6A95-E32C-0A0E-2834E3C2D7DE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4250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152">
            <a:extLst>
              <a:ext uri="{FF2B5EF4-FFF2-40B4-BE49-F238E27FC236}">
                <a16:creationId xmlns:a16="http://schemas.microsoft.com/office/drawing/2014/main" id="{3BFC5D5E-3117-EDB5-3DC6-333F7CBBF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2038" y="30734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7" name="Line 148">
            <a:extLst>
              <a:ext uri="{FF2B5EF4-FFF2-40B4-BE49-F238E27FC236}">
                <a16:creationId xmlns:a16="http://schemas.microsoft.com/office/drawing/2014/main" id="{38F34F23-9B3C-FA0F-D80B-A9EA7D8749D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00725" y="2687638"/>
            <a:ext cx="153988" cy="134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49">
            <a:extLst>
              <a:ext uri="{FF2B5EF4-FFF2-40B4-BE49-F238E27FC236}">
                <a16:creationId xmlns:a16="http://schemas.microsoft.com/office/drawing/2014/main" id="{CFC5FD6F-98BB-69B4-246F-38BA45D0199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4713" y="4033838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Line 128">
            <a:extLst>
              <a:ext uri="{FF2B5EF4-FFF2-40B4-BE49-F238E27FC236}">
                <a16:creationId xmlns:a16="http://schemas.microsoft.com/office/drawing/2014/main" id="{9BBFAFBD-C77B-AEC8-884E-6D5443B8A396}"/>
              </a:ext>
            </a:extLst>
          </p:cNvPr>
          <p:cNvSpPr>
            <a:spLocks noChangeShapeType="1"/>
          </p:cNvSpPr>
          <p:nvPr/>
        </p:nvSpPr>
        <p:spPr bwMode="auto">
          <a:xfrm>
            <a:off x="2944814" y="3227388"/>
            <a:ext cx="196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184">
            <a:extLst>
              <a:ext uri="{FF2B5EF4-FFF2-40B4-BE49-F238E27FC236}">
                <a16:creationId xmlns:a16="http://schemas.microsoft.com/office/drawing/2014/main" id="{E380FB28-12B5-1788-4F7A-299B793D8FB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385763"/>
            <a:ext cx="0" cy="2381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9">
            <a:extLst>
              <a:ext uri="{FF2B5EF4-FFF2-40B4-BE49-F238E27FC236}">
                <a16:creationId xmlns:a16="http://schemas.microsoft.com/office/drawing/2014/main" id="{19EA925F-F4A0-F1A1-D58C-299EF4859D3F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182">
            <a:extLst>
              <a:ext uri="{FF2B5EF4-FFF2-40B4-BE49-F238E27FC236}">
                <a16:creationId xmlns:a16="http://schemas.microsoft.com/office/drawing/2014/main" id="{7C935FA6-B220-7BED-01A5-248B4927F2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58175" y="385763"/>
            <a:ext cx="0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186">
            <a:extLst>
              <a:ext uri="{FF2B5EF4-FFF2-40B4-BE49-F238E27FC236}">
                <a16:creationId xmlns:a16="http://schemas.microsoft.com/office/drawing/2014/main" id="{AD850722-1888-F099-09EE-FFA1ED9B0028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220075" y="6159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187">
            <a:extLst>
              <a:ext uri="{FF2B5EF4-FFF2-40B4-BE49-F238E27FC236}">
                <a16:creationId xmlns:a16="http://schemas.microsoft.com/office/drawing/2014/main" id="{C76580F8-34B2-61B0-0AFD-A2DFB5B8B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5775" y="6540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7" name="Line 183">
            <a:extLst>
              <a:ext uri="{FF2B5EF4-FFF2-40B4-BE49-F238E27FC236}">
                <a16:creationId xmlns:a16="http://schemas.microsoft.com/office/drawing/2014/main" id="{5930B16F-B364-B52A-E4FF-52971E1886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875" y="385763"/>
            <a:ext cx="7988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AutoShape 69">
            <a:extLst>
              <a:ext uri="{FF2B5EF4-FFF2-40B4-BE49-F238E27FC236}">
                <a16:creationId xmlns:a16="http://schemas.microsoft.com/office/drawing/2014/main" id="{4DF24ABD-54E3-0B34-E033-2D3062EC1654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243637" y="14430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Text Box 72">
            <a:extLst>
              <a:ext uri="{FF2B5EF4-FFF2-40B4-BE49-F238E27FC236}">
                <a16:creationId xmlns:a16="http://schemas.microsoft.com/office/drawing/2014/main" id="{58D7BBDD-A9AF-6FBB-53B4-245FD5F484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0663" y="13096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1" name="Line 73">
            <a:extLst>
              <a:ext uri="{FF2B5EF4-FFF2-40B4-BE49-F238E27FC236}">
                <a16:creationId xmlns:a16="http://schemas.microsoft.com/office/drawing/2014/main" id="{1A5B00CE-1C0C-C512-6F2F-100E0A6D4230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9075" y="11176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74">
            <a:extLst>
              <a:ext uri="{FF2B5EF4-FFF2-40B4-BE49-F238E27FC236}">
                <a16:creationId xmlns:a16="http://schemas.microsoft.com/office/drawing/2014/main" id="{DFD9FBA2-7F36-6E17-7857-DCFF6AA62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2538" y="92551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ALU1</a:t>
            </a:r>
          </a:p>
        </p:txBody>
      </p:sp>
      <p:sp>
        <p:nvSpPr>
          <p:cNvPr id="53" name="Line 75">
            <a:extLst>
              <a:ext uri="{FF2B5EF4-FFF2-40B4-BE49-F238E27FC236}">
                <a16:creationId xmlns:a16="http://schemas.microsoft.com/office/drawing/2014/main" id="{EBEE0EC2-D5B7-7033-4514-733106D64F9E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1730375"/>
            <a:ext cx="461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76">
            <a:extLst>
              <a:ext uri="{FF2B5EF4-FFF2-40B4-BE49-F238E27FC236}">
                <a16:creationId xmlns:a16="http://schemas.microsoft.com/office/drawing/2014/main" id="{163C9B44-E442-4F54-D4D4-1F03972EF9C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3000" y="1690688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 Box 77">
            <a:extLst>
              <a:ext uri="{FF2B5EF4-FFF2-40B4-BE49-F238E27FC236}">
                <a16:creationId xmlns:a16="http://schemas.microsoft.com/office/drawing/2014/main" id="{93AF6ACA-122D-4064-B9F5-75B3AFAC52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6" name="Line 78">
            <a:extLst>
              <a:ext uri="{FF2B5EF4-FFF2-40B4-BE49-F238E27FC236}">
                <a16:creationId xmlns:a16="http://schemas.microsoft.com/office/drawing/2014/main" id="{6BB01BFD-5F08-1610-3E8A-C18E667ADB8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3462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79">
            <a:extLst>
              <a:ext uri="{FF2B5EF4-FFF2-40B4-BE49-F238E27FC236}">
                <a16:creationId xmlns:a16="http://schemas.microsoft.com/office/drawing/2014/main" id="{A81E3C0A-566C-49ED-4FD5-FCB2826BA5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8225" y="1114424"/>
            <a:ext cx="0" cy="163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80">
            <a:extLst>
              <a:ext uri="{FF2B5EF4-FFF2-40B4-BE49-F238E27FC236}">
                <a16:creationId xmlns:a16="http://schemas.microsoft.com/office/drawing/2014/main" id="{751B2032-E495-9B5F-99D8-EC0B05077F4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8225" y="1114425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81">
            <a:extLst>
              <a:ext uri="{FF2B5EF4-FFF2-40B4-BE49-F238E27FC236}">
                <a16:creationId xmlns:a16="http://schemas.microsoft.com/office/drawing/2014/main" id="{A730D528-B5F0-3DEA-DBBC-E1F603AECCBA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116013"/>
            <a:ext cx="0" cy="23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196">
            <a:extLst>
              <a:ext uri="{FF2B5EF4-FFF2-40B4-BE49-F238E27FC236}">
                <a16:creationId xmlns:a16="http://schemas.microsoft.com/office/drawing/2014/main" id="{D24AD6A4-2DEC-DC15-C2E1-650279E9AB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6144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1" name="Text Box 197">
            <a:extLst>
              <a:ext uri="{FF2B5EF4-FFF2-40B4-BE49-F238E27FC236}">
                <a16:creationId xmlns:a16="http://schemas.microsoft.com/office/drawing/2014/main" id="{7BD191EA-EF9F-CE37-0F7F-780FC8078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2684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2" name="Line 70">
            <a:extLst>
              <a:ext uri="{FF2B5EF4-FFF2-40B4-BE49-F238E27FC236}">
                <a16:creationId xmlns:a16="http://schemas.microsoft.com/office/drawing/2014/main" id="{002B13B8-4D14-A768-AD58-31C5B92B1E9B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6863" y="1539875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71">
            <a:extLst>
              <a:ext uri="{FF2B5EF4-FFF2-40B4-BE49-F238E27FC236}">
                <a16:creationId xmlns:a16="http://schemas.microsoft.com/office/drawing/2014/main" id="{120B5605-AE80-FC1F-11C9-6B068F4466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4963" y="14620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utoShape 38">
            <a:extLst>
              <a:ext uri="{FF2B5EF4-FFF2-40B4-BE49-F238E27FC236}">
                <a16:creationId xmlns:a16="http://schemas.microsoft.com/office/drawing/2014/main" id="{AF9F42B5-CC13-77C7-A5F4-60F106C8AD7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668712" y="16716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39">
            <a:extLst>
              <a:ext uri="{FF2B5EF4-FFF2-40B4-BE49-F238E27FC236}">
                <a16:creationId xmlns:a16="http://schemas.microsoft.com/office/drawing/2014/main" id="{0EAFF976-3BBF-416C-5B4D-685D497CA97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8" y="176847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40">
            <a:extLst>
              <a:ext uri="{FF2B5EF4-FFF2-40B4-BE49-F238E27FC236}">
                <a16:creationId xmlns:a16="http://schemas.microsoft.com/office/drawing/2014/main" id="{EA29CF21-3C25-4C46-4EE0-D49D2302135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 Box 41">
            <a:extLst>
              <a:ext uri="{FF2B5EF4-FFF2-40B4-BE49-F238E27FC236}">
                <a16:creationId xmlns:a16="http://schemas.microsoft.com/office/drawing/2014/main" id="{2F644BB7-B8A8-4F49-CDB4-4235BF698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096" name="Line 42">
            <a:extLst>
              <a:ext uri="{FF2B5EF4-FFF2-40B4-BE49-F238E27FC236}">
                <a16:creationId xmlns:a16="http://schemas.microsoft.com/office/drawing/2014/main" id="{96C021D7-34D2-BA94-BA22-B1B4209BBAE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4150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" name="Text Box 43">
            <a:extLst>
              <a:ext uri="{FF2B5EF4-FFF2-40B4-BE49-F238E27FC236}">
                <a16:creationId xmlns:a16="http://schemas.microsoft.com/office/drawing/2014/main" id="{04F9CA04-93DF-260A-E5CA-A3837CDA3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01" name="Line 44">
            <a:extLst>
              <a:ext uri="{FF2B5EF4-FFF2-40B4-BE49-F238E27FC236}">
                <a16:creationId xmlns:a16="http://schemas.microsoft.com/office/drawing/2014/main" id="{F5DE37C8-50A5-D31C-77DB-EA5A96BC355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Line 45">
            <a:extLst>
              <a:ext uri="{FF2B5EF4-FFF2-40B4-BE49-F238E27FC236}">
                <a16:creationId xmlns:a16="http://schemas.microsoft.com/office/drawing/2014/main" id="{CCFAF4ED-8A97-78FF-44C1-4D2A4BA25225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Line 46">
            <a:extLst>
              <a:ext uri="{FF2B5EF4-FFF2-40B4-BE49-F238E27FC236}">
                <a16:creationId xmlns:a16="http://schemas.microsoft.com/office/drawing/2014/main" id="{D6F81BBD-0EE7-8576-6902-FCD182E6F7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95675" y="1728788"/>
            <a:ext cx="153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47">
            <a:extLst>
              <a:ext uri="{FF2B5EF4-FFF2-40B4-BE49-F238E27FC236}">
                <a16:creationId xmlns:a16="http://schemas.microsoft.com/office/drawing/2014/main" id="{17C30042-9FE8-BAA3-3EEA-D6C528B30FC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5863" y="1958975"/>
            <a:ext cx="153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Text Box 48">
            <a:extLst>
              <a:ext uri="{FF2B5EF4-FFF2-40B4-BE49-F238E27FC236}">
                <a16:creationId xmlns:a16="http://schemas.microsoft.com/office/drawing/2014/main" id="{1973C1F1-2794-1388-603D-FF0454097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06" name="Line 93">
            <a:extLst>
              <a:ext uri="{FF2B5EF4-FFF2-40B4-BE49-F238E27FC236}">
                <a16:creationId xmlns:a16="http://schemas.microsoft.com/office/drawing/2014/main" id="{4303FE09-BBFE-F321-FE61-4A41907180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25863" y="18811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94">
            <a:extLst>
              <a:ext uri="{FF2B5EF4-FFF2-40B4-BE49-F238E27FC236}">
                <a16:creationId xmlns:a16="http://schemas.microsoft.com/office/drawing/2014/main" id="{E6C67C8B-3925-3D54-C3E2-9F5152D8B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663" y="1728788"/>
            <a:ext cx="203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15" name="Text Box 194">
            <a:extLst>
              <a:ext uri="{FF2B5EF4-FFF2-40B4-BE49-F238E27FC236}">
                <a16:creationId xmlns:a16="http://schemas.microsoft.com/office/drawing/2014/main" id="{DEB7807D-19BF-2249-196E-89312E3765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16" name="Text Box 195">
            <a:extLst>
              <a:ext uri="{FF2B5EF4-FFF2-40B4-BE49-F238E27FC236}">
                <a16:creationId xmlns:a16="http://schemas.microsoft.com/office/drawing/2014/main" id="{789C09A1-229C-00AE-A936-80B40925B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4605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19" name="Line 51">
            <a:extLst>
              <a:ext uri="{FF2B5EF4-FFF2-40B4-BE49-F238E27FC236}">
                <a16:creationId xmlns:a16="http://schemas.microsoft.com/office/drawing/2014/main" id="{45788DB2-7808-CE37-F57F-5DDCABE7238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1766888"/>
            <a:ext cx="0" cy="922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Line 90">
            <a:extLst>
              <a:ext uri="{FF2B5EF4-FFF2-40B4-BE49-F238E27FC236}">
                <a16:creationId xmlns:a16="http://schemas.microsoft.com/office/drawing/2014/main" id="{CFDF79B5-828B-8A73-DE0E-15589BCE9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2382837"/>
            <a:ext cx="479424" cy="1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Text Box 92">
            <a:extLst>
              <a:ext uri="{FF2B5EF4-FFF2-40B4-BE49-F238E27FC236}">
                <a16:creationId xmlns:a16="http://schemas.microsoft.com/office/drawing/2014/main" id="{38CA7CE3-D263-25F7-BC06-4A626E0ED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1526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7" name="Line 86">
            <a:extLst>
              <a:ext uri="{FF2B5EF4-FFF2-40B4-BE49-F238E27FC236}">
                <a16:creationId xmlns:a16="http://schemas.microsoft.com/office/drawing/2014/main" id="{E37EF1C2-51F2-1911-F674-A69879BF6B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1" name="Text Box 87">
            <a:extLst>
              <a:ext uri="{FF2B5EF4-FFF2-40B4-BE49-F238E27FC236}">
                <a16:creationId xmlns:a16="http://schemas.microsoft.com/office/drawing/2014/main" id="{4AB9E305-104B-93AA-2486-D9471112A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33" name="AutoShape 84">
            <a:extLst>
              <a:ext uri="{FF2B5EF4-FFF2-40B4-BE49-F238E27FC236}">
                <a16:creationId xmlns:a16="http://schemas.microsoft.com/office/drawing/2014/main" id="{1AAF0FAC-55BF-3616-982A-7A1F8334269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782469" y="2863056"/>
            <a:ext cx="1727200" cy="306388"/>
          </a:xfrm>
          <a:custGeom>
            <a:avLst/>
            <a:gdLst>
              <a:gd name="T0" fmla="*/ 2147483646 w 21600"/>
              <a:gd name="T1" fmla="*/ 437215676 h 21600"/>
              <a:gd name="T2" fmla="*/ 2147483646 w 21600"/>
              <a:gd name="T3" fmla="*/ 874431352 h 21600"/>
              <a:gd name="T4" fmla="*/ 2147483646 w 21600"/>
              <a:gd name="T5" fmla="*/ 43721567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4" name="Line 85">
            <a:extLst>
              <a:ext uri="{FF2B5EF4-FFF2-40B4-BE49-F238E27FC236}">
                <a16:creationId xmlns:a16="http://schemas.microsoft.com/office/drawing/2014/main" id="{F724207F-2335-5548-BAC2-295E04EE4EE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85025" y="2806700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5" name="Line 86">
            <a:extLst>
              <a:ext uri="{FF2B5EF4-FFF2-40B4-BE49-F238E27FC236}">
                <a16:creationId xmlns:a16="http://schemas.microsoft.com/office/drawing/2014/main" id="{F0399562-30E9-BCDF-71D8-E5A8D7A751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6" name="Text Box 87">
            <a:extLst>
              <a:ext uri="{FF2B5EF4-FFF2-40B4-BE49-F238E27FC236}">
                <a16:creationId xmlns:a16="http://schemas.microsoft.com/office/drawing/2014/main" id="{1AD61F8A-37B7-3EC5-0445-D86FB0CE5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40" name="Line 88">
            <a:extLst>
              <a:ext uri="{FF2B5EF4-FFF2-40B4-BE49-F238E27FC236}">
                <a16:creationId xmlns:a16="http://schemas.microsoft.com/office/drawing/2014/main" id="{52D44129-D6D3-0D55-65B6-F4625B6ED7A0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7175" y="207645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8" name="Line 126">
            <a:extLst>
              <a:ext uri="{FF2B5EF4-FFF2-40B4-BE49-F238E27FC236}">
                <a16:creationId xmlns:a16="http://schemas.microsoft.com/office/drawing/2014/main" id="{167EA690-72C4-2407-51C2-184388D8C1C6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9263" y="2881313"/>
            <a:ext cx="385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9" name="Line 127">
            <a:extLst>
              <a:ext uri="{FF2B5EF4-FFF2-40B4-BE49-F238E27FC236}">
                <a16:creationId xmlns:a16="http://schemas.microsoft.com/office/drawing/2014/main" id="{671395BE-1962-C02B-0738-248F39FAA46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83438" y="2806700"/>
            <a:ext cx="1587" cy="74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0" name="Text Box 198">
            <a:extLst>
              <a:ext uri="{FF2B5EF4-FFF2-40B4-BE49-F238E27FC236}">
                <a16:creationId xmlns:a16="http://schemas.microsoft.com/office/drawing/2014/main" id="{0C9C3EA6-0138-9C02-6E09-B74F2E916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2304002"/>
            <a:ext cx="24237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61" name="Text Box 199">
            <a:extLst>
              <a:ext uri="{FF2B5EF4-FFF2-40B4-BE49-F238E27FC236}">
                <a16:creationId xmlns:a16="http://schemas.microsoft.com/office/drawing/2014/main" id="{BE773E55-1AB1-082D-F64D-8A0353064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1701" y="2613025"/>
            <a:ext cx="24237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62" name="Line 96">
            <a:extLst>
              <a:ext uri="{FF2B5EF4-FFF2-40B4-BE49-F238E27FC236}">
                <a16:creationId xmlns:a16="http://schemas.microsoft.com/office/drawing/2014/main" id="{CBA61ED8-B1E4-A60C-E260-5BA5CD446FB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2728913"/>
            <a:ext cx="26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3" name="Line 97">
            <a:extLst>
              <a:ext uri="{FF2B5EF4-FFF2-40B4-BE49-F238E27FC236}">
                <a16:creationId xmlns:a16="http://schemas.microsoft.com/office/drawing/2014/main" id="{5F3CABC9-B58F-2AA5-476D-6DDA6C8BDD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61100" y="26511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4" name="Text Box 98">
            <a:extLst>
              <a:ext uri="{FF2B5EF4-FFF2-40B4-BE49-F238E27FC236}">
                <a16:creationId xmlns:a16="http://schemas.microsoft.com/office/drawing/2014/main" id="{AE433B04-BD31-164B-959D-37E24FA89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5368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65" name="Line 97">
            <a:extLst>
              <a:ext uri="{FF2B5EF4-FFF2-40B4-BE49-F238E27FC236}">
                <a16:creationId xmlns:a16="http://schemas.microsoft.com/office/drawing/2014/main" id="{317EB70D-021D-F447-F606-B1F3FF0C6C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6968" y="23272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 Box 89">
            <a:extLst>
              <a:ext uri="{FF2B5EF4-FFF2-40B4-BE49-F238E27FC236}">
                <a16:creationId xmlns:a16="http://schemas.microsoft.com/office/drawing/2014/main" id="{EABA491C-F17C-13E2-FDD7-EFA9B9BE4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188436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ALU2</a:t>
            </a:r>
          </a:p>
        </p:txBody>
      </p:sp>
    </p:spTree>
    <p:extLst>
      <p:ext uri="{BB962C8B-B14F-4D97-AF65-F5344CB8AC3E}">
        <p14:creationId xmlns:p14="http://schemas.microsoft.com/office/powerpoint/2010/main" val="48691210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939473-2EB4-CEDD-846B-1EACDCF083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25D409E3-0CC1-3F8D-A851-6F8D6FE9F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2381250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57B7ED3D-BCC1-CB3E-42D7-98AF985257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266950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5E78229D-F257-BF21-BF6E-CE804E2FB6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2701925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4108" name="Text Box 18">
            <a:extLst>
              <a:ext uri="{FF2B5EF4-FFF2-40B4-BE49-F238E27FC236}">
                <a16:creationId xmlns:a16="http://schemas.microsoft.com/office/drawing/2014/main" id="{36825B6A-C89E-9A57-D133-5D0623E4E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343150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4109" name="Text Box 19">
            <a:extLst>
              <a:ext uri="{FF2B5EF4-FFF2-40B4-BE49-F238E27FC236}">
                <a16:creationId xmlns:a16="http://schemas.microsoft.com/office/drawing/2014/main" id="{04B267C1-FB0B-F428-03F6-18C53E997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149600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4110" name="Text Box 20">
            <a:extLst>
              <a:ext uri="{FF2B5EF4-FFF2-40B4-BE49-F238E27FC236}">
                <a16:creationId xmlns:a16="http://schemas.microsoft.com/office/drawing/2014/main" id="{B2A0743F-D304-8B58-6110-15DF935B30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3149600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4111" name="Line 21">
            <a:extLst>
              <a:ext uri="{FF2B5EF4-FFF2-40B4-BE49-F238E27FC236}">
                <a16:creationId xmlns:a16="http://schemas.microsoft.com/office/drawing/2014/main" id="{F0AE4EC0-9409-2E9D-C924-0A1D531F608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22">
            <a:extLst>
              <a:ext uri="{FF2B5EF4-FFF2-40B4-BE49-F238E27FC236}">
                <a16:creationId xmlns:a16="http://schemas.microsoft.com/office/drawing/2014/main" id="{9F18BACA-EF2E-7A45-9531-BCE6B4F715FB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23">
            <a:extLst>
              <a:ext uri="{FF2B5EF4-FFF2-40B4-BE49-F238E27FC236}">
                <a16:creationId xmlns:a16="http://schemas.microsoft.com/office/drawing/2014/main" id="{BEED03C5-A673-CD49-5F1B-AFBFB7762E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882775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4114" name="Text Box 24">
            <a:extLst>
              <a:ext uri="{FF2B5EF4-FFF2-40B4-BE49-F238E27FC236}">
                <a16:creationId xmlns:a16="http://schemas.microsoft.com/office/drawing/2014/main" id="{4316FCE6-6974-414A-F1FD-9594398210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1882775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4117" name="Rectangle 27">
            <a:extLst>
              <a:ext uri="{FF2B5EF4-FFF2-40B4-BE49-F238E27FC236}">
                <a16:creationId xmlns:a16="http://schemas.microsoft.com/office/drawing/2014/main" id="{3191F0E8-A1C6-62D5-4799-A587EDAE7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1612900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18" name="Text Box 28">
            <a:extLst>
              <a:ext uri="{FF2B5EF4-FFF2-40B4-BE49-F238E27FC236}">
                <a16:creationId xmlns:a16="http://schemas.microsoft.com/office/drawing/2014/main" id="{9A50CFF5-C2C5-8164-CB5D-B3D6692F7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22488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4122" name="Line 33">
            <a:extLst>
              <a:ext uri="{FF2B5EF4-FFF2-40B4-BE49-F238E27FC236}">
                <a16:creationId xmlns:a16="http://schemas.microsoft.com/office/drawing/2014/main" id="{1EBF1127-51D8-A4B9-16F9-1F7FBE6D72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1500" y="2228850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34">
            <a:extLst>
              <a:ext uri="{FF2B5EF4-FFF2-40B4-BE49-F238E27FC236}">
                <a16:creationId xmlns:a16="http://schemas.microsoft.com/office/drawing/2014/main" id="{13C82557-869B-F52A-7F7D-224E49945AFB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222885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35">
            <a:extLst>
              <a:ext uri="{FF2B5EF4-FFF2-40B4-BE49-F238E27FC236}">
                <a16:creationId xmlns:a16="http://schemas.microsoft.com/office/drawing/2014/main" id="{88A62132-94C0-D990-05B9-C762513D0F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73400" y="29178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36">
            <a:extLst>
              <a:ext uri="{FF2B5EF4-FFF2-40B4-BE49-F238E27FC236}">
                <a16:creationId xmlns:a16="http://schemas.microsoft.com/office/drawing/2014/main" id="{46969700-458F-E8A8-D18C-CFDC3844D9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00" y="27654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6" name="Rectangle 37">
            <a:extLst>
              <a:ext uri="{FF2B5EF4-FFF2-40B4-BE49-F238E27FC236}">
                <a16:creationId xmlns:a16="http://schemas.microsoft.com/office/drawing/2014/main" id="{1E3A815F-7523-836E-6716-99DC81F618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2125" y="1612900"/>
            <a:ext cx="1268413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28" name="Line 39">
            <a:extLst>
              <a:ext uri="{FF2B5EF4-FFF2-40B4-BE49-F238E27FC236}">
                <a16:creationId xmlns:a16="http://schemas.microsoft.com/office/drawing/2014/main" id="{BD6CCE1D-D1AE-EB04-E5D4-07B20B727D2A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6" y="1760556"/>
            <a:ext cx="230189" cy="79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Line 40">
            <a:extLst>
              <a:ext uri="{FF2B5EF4-FFF2-40B4-BE49-F238E27FC236}">
                <a16:creationId xmlns:a16="http://schemas.microsoft.com/office/drawing/2014/main" id="{C530760C-A03A-BAFF-F88C-AE720D0322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Text Box 41">
            <a:extLst>
              <a:ext uri="{FF2B5EF4-FFF2-40B4-BE49-F238E27FC236}">
                <a16:creationId xmlns:a16="http://schemas.microsoft.com/office/drawing/2014/main" id="{6380C0C8-C57B-681C-BA1F-C3D8041FF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32" name="Text Box 43">
            <a:extLst>
              <a:ext uri="{FF2B5EF4-FFF2-40B4-BE49-F238E27FC236}">
                <a16:creationId xmlns:a16="http://schemas.microsoft.com/office/drawing/2014/main" id="{5E6D9433-5D60-5577-4E9B-051FD1BB68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37" name="Text Box 48">
            <a:extLst>
              <a:ext uri="{FF2B5EF4-FFF2-40B4-BE49-F238E27FC236}">
                <a16:creationId xmlns:a16="http://schemas.microsoft.com/office/drawing/2014/main" id="{FB437521-552D-7472-3D6D-E82F8B63E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38" name="Line 49">
            <a:extLst>
              <a:ext uri="{FF2B5EF4-FFF2-40B4-BE49-F238E27FC236}">
                <a16:creationId xmlns:a16="http://schemas.microsoft.com/office/drawing/2014/main" id="{38192F79-DF28-D487-408D-F43B22F265B0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5" y="2228850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9" name="Line 50">
            <a:extLst>
              <a:ext uri="{FF2B5EF4-FFF2-40B4-BE49-F238E27FC236}">
                <a16:creationId xmlns:a16="http://schemas.microsoft.com/office/drawing/2014/main" id="{5F27485E-91D8-8DA7-EA70-B13BEC69BBA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26892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1" name="Text Box 52">
            <a:extLst>
              <a:ext uri="{FF2B5EF4-FFF2-40B4-BE49-F238E27FC236}">
                <a16:creationId xmlns:a16="http://schemas.microsoft.com/office/drawing/2014/main" id="{66C99092-EAA2-08CF-26CF-A72A58299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652588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reg1</a:t>
            </a:r>
          </a:p>
        </p:txBody>
      </p:sp>
      <p:sp>
        <p:nvSpPr>
          <p:cNvPr id="4142" name="Text Box 53">
            <a:extLst>
              <a:ext uri="{FF2B5EF4-FFF2-40B4-BE49-F238E27FC236}">
                <a16:creationId xmlns:a16="http://schemas.microsoft.com/office/drawing/2014/main" id="{1B55B76C-5B51-1754-42D7-8886ABF0CE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112963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reg2</a:t>
            </a:r>
          </a:p>
        </p:txBody>
      </p:sp>
      <p:sp>
        <p:nvSpPr>
          <p:cNvPr id="4143" name="Text Box 54">
            <a:extLst>
              <a:ext uri="{FF2B5EF4-FFF2-40B4-BE49-F238E27FC236}">
                <a16:creationId xmlns:a16="http://schemas.microsoft.com/office/drawing/2014/main" id="{63E4AFEC-8E91-AC23-03D1-65EAAA420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573338"/>
            <a:ext cx="40481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regw</a:t>
            </a:r>
          </a:p>
        </p:txBody>
      </p:sp>
      <p:sp>
        <p:nvSpPr>
          <p:cNvPr id="4144" name="Line 55">
            <a:extLst>
              <a:ext uri="{FF2B5EF4-FFF2-40B4-BE49-F238E27FC236}">
                <a16:creationId xmlns:a16="http://schemas.microsoft.com/office/drawing/2014/main" id="{DDEACD5D-D206-B8CD-E01C-78078E0B9F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7950" y="21494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5" name="Text Box 56">
            <a:extLst>
              <a:ext uri="{FF2B5EF4-FFF2-40B4-BE49-F238E27FC236}">
                <a16:creationId xmlns:a16="http://schemas.microsoft.com/office/drawing/2014/main" id="{7D445ED7-4C09-69A7-7605-D9A35426CA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20367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46" name="Text Box 57">
            <a:extLst>
              <a:ext uri="{FF2B5EF4-FFF2-40B4-BE49-F238E27FC236}">
                <a16:creationId xmlns:a16="http://schemas.microsoft.com/office/drawing/2014/main" id="{CA38ACD4-89CA-9983-E9E6-8497E83248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2074863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IR5-4</a:t>
            </a:r>
          </a:p>
        </p:txBody>
      </p:sp>
      <p:sp>
        <p:nvSpPr>
          <p:cNvPr id="4147" name="Text Box 58">
            <a:extLst>
              <a:ext uri="{FF2B5EF4-FFF2-40B4-BE49-F238E27FC236}">
                <a16:creationId xmlns:a16="http://schemas.microsoft.com/office/drawing/2014/main" id="{26CF095A-C5B4-8BC2-22DF-33EDD2069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289" y="1284359"/>
            <a:ext cx="63817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IR6-7</a:t>
            </a:r>
          </a:p>
        </p:txBody>
      </p:sp>
      <p:sp>
        <p:nvSpPr>
          <p:cNvPr id="4148" name="Line 59">
            <a:extLst>
              <a:ext uri="{FF2B5EF4-FFF2-40B4-BE49-F238E27FC236}">
                <a16:creationId xmlns:a16="http://schemas.microsoft.com/office/drawing/2014/main" id="{5EE12CF9-AF9D-003C-EF61-E1D15438E4C5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17287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9" name="Line 60">
            <a:extLst>
              <a:ext uri="{FF2B5EF4-FFF2-40B4-BE49-F238E27FC236}">
                <a16:creationId xmlns:a16="http://schemas.microsoft.com/office/drawing/2014/main" id="{8CD5B8A9-2619-649C-B5FB-8B2E84D444BE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234473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0" name="Line 61">
            <a:extLst>
              <a:ext uri="{FF2B5EF4-FFF2-40B4-BE49-F238E27FC236}">
                <a16:creationId xmlns:a16="http://schemas.microsoft.com/office/drawing/2014/main" id="{852E620B-9826-B40A-F54D-59D2BB36F1E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1651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1" name="Text Box 62">
            <a:extLst>
              <a:ext uri="{FF2B5EF4-FFF2-40B4-BE49-F238E27FC236}">
                <a16:creationId xmlns:a16="http://schemas.microsoft.com/office/drawing/2014/main" id="{449E4AE8-8847-92AC-D1AF-9EFE1EC9D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14986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2" name="Line 63">
            <a:extLst>
              <a:ext uri="{FF2B5EF4-FFF2-40B4-BE49-F238E27FC236}">
                <a16:creationId xmlns:a16="http://schemas.microsoft.com/office/drawing/2014/main" id="{B389232C-3145-788E-E410-7DF37900DD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226536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3" name="Text Box 64">
            <a:extLst>
              <a:ext uri="{FF2B5EF4-FFF2-40B4-BE49-F238E27FC236}">
                <a16:creationId xmlns:a16="http://schemas.microsoft.com/office/drawing/2014/main" id="{73627B67-1E18-B945-6D82-D89F24213E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21129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4" name="Rectangle 65">
            <a:extLst>
              <a:ext uri="{FF2B5EF4-FFF2-40B4-BE49-F238E27FC236}">
                <a16:creationId xmlns:a16="http://schemas.microsoft.com/office/drawing/2014/main" id="{3B965121-07D4-7020-E9AC-5595C1CF9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1460500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5" name="Text Box 66">
            <a:extLst>
              <a:ext uri="{FF2B5EF4-FFF2-40B4-BE49-F238E27FC236}">
                <a16:creationId xmlns:a16="http://schemas.microsoft.com/office/drawing/2014/main" id="{AE213267-E303-5D51-0A13-511BED59DA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1240" y="1612900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156" name="Rectangle 67">
            <a:extLst>
              <a:ext uri="{FF2B5EF4-FFF2-40B4-BE49-F238E27FC236}">
                <a16:creationId xmlns:a16="http://schemas.microsoft.com/office/drawing/2014/main" id="{C0C65F24-1E6F-3D70-6FF9-4AA0C1F9D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2112963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7" name="Text Box 68">
            <a:extLst>
              <a:ext uri="{FF2B5EF4-FFF2-40B4-BE49-F238E27FC236}">
                <a16:creationId xmlns:a16="http://schemas.microsoft.com/office/drawing/2014/main" id="{5CE73B1F-7FCC-F2DA-2119-764DFF46DD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828" y="2265363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206" name="Text Box 118">
            <a:extLst>
              <a:ext uri="{FF2B5EF4-FFF2-40B4-BE49-F238E27FC236}">
                <a16:creationId xmlns:a16="http://schemas.microsoft.com/office/drawing/2014/main" id="{F5B788BE-2ACB-8AF7-45B3-50D8B1E00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161290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data1</a:t>
            </a:r>
          </a:p>
        </p:txBody>
      </p:sp>
      <p:sp>
        <p:nvSpPr>
          <p:cNvPr id="4207" name="Text Box 119">
            <a:extLst>
              <a:ext uri="{FF2B5EF4-FFF2-40B4-BE49-F238E27FC236}">
                <a16:creationId xmlns:a16="http://schemas.microsoft.com/office/drawing/2014/main" id="{189590C5-2DF9-7BA5-95BC-DCA25C00EA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22885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data2</a:t>
            </a:r>
          </a:p>
        </p:txBody>
      </p:sp>
      <p:sp>
        <p:nvSpPr>
          <p:cNvPr id="4208" name="Text Box 120">
            <a:extLst>
              <a:ext uri="{FF2B5EF4-FFF2-40B4-BE49-F238E27FC236}">
                <a16:creationId xmlns:a16="http://schemas.microsoft.com/office/drawing/2014/main" id="{7365F60F-89BB-65DC-141E-4BCCEAAA77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573338"/>
            <a:ext cx="457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dataw</a:t>
            </a:r>
          </a:p>
        </p:txBody>
      </p:sp>
      <p:sp>
        <p:nvSpPr>
          <p:cNvPr id="4209" name="Line 121">
            <a:extLst>
              <a:ext uri="{FF2B5EF4-FFF2-40B4-BE49-F238E27FC236}">
                <a16:creationId xmlns:a16="http://schemas.microsoft.com/office/drawing/2014/main" id="{BCE34DEF-95B8-48F5-DDFB-3A71C976B2B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70538" y="268922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" name="Line 122">
            <a:extLst>
              <a:ext uri="{FF2B5EF4-FFF2-40B4-BE49-F238E27FC236}">
                <a16:creationId xmlns:a16="http://schemas.microsoft.com/office/drawing/2014/main" id="{1902F684-F8E8-C4E3-E3B2-2F606AF464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84838" y="26114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1" name="Text Box 123">
            <a:extLst>
              <a:ext uri="{FF2B5EF4-FFF2-40B4-BE49-F238E27FC236}">
                <a16:creationId xmlns:a16="http://schemas.microsoft.com/office/drawing/2014/main" id="{E61EC030-402A-FE6B-4A52-CA21EDAC43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538" y="24590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16" name="Line 128">
            <a:extLst>
              <a:ext uri="{FF2B5EF4-FFF2-40B4-BE49-F238E27FC236}">
                <a16:creationId xmlns:a16="http://schemas.microsoft.com/office/drawing/2014/main" id="{BF90751B-E30E-A07C-536B-A7B60F29A629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5" name="Line 163">
            <a:extLst>
              <a:ext uri="{FF2B5EF4-FFF2-40B4-BE49-F238E27FC236}">
                <a16:creationId xmlns:a16="http://schemas.microsoft.com/office/drawing/2014/main" id="{8DAB1DCE-B5C4-5BD1-E854-15FD8E2E0516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134620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6" name="Text Box 164">
            <a:extLst>
              <a:ext uri="{FF2B5EF4-FFF2-40B4-BE49-F238E27FC236}">
                <a16:creationId xmlns:a16="http://schemas.microsoft.com/office/drawing/2014/main" id="{A4E75DF2-02D0-4FBB-5036-864C559DF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162050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4248" name="Text Box 167">
            <a:extLst>
              <a:ext uri="{FF2B5EF4-FFF2-40B4-BE49-F238E27FC236}">
                <a16:creationId xmlns:a16="http://schemas.microsoft.com/office/drawing/2014/main" id="{F579EF73-ED00-F482-240E-94D8E4797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2074863"/>
            <a:ext cx="3540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RF</a:t>
            </a:r>
          </a:p>
        </p:txBody>
      </p:sp>
      <p:sp>
        <p:nvSpPr>
          <p:cNvPr id="4249" name="Line 168">
            <a:extLst>
              <a:ext uri="{FF2B5EF4-FFF2-40B4-BE49-F238E27FC236}">
                <a16:creationId xmlns:a16="http://schemas.microsoft.com/office/drawing/2014/main" id="{867ED59C-B281-885B-0E1E-41A36BB6E0D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4588" y="14224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0" name="Text Box 169">
            <a:extLst>
              <a:ext uri="{FF2B5EF4-FFF2-40B4-BE49-F238E27FC236}">
                <a16:creationId xmlns:a16="http://schemas.microsoft.com/office/drawing/2014/main" id="{9FF1DE09-9988-7345-6D3F-A41AF103C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238" y="1230313"/>
            <a:ext cx="5556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RFWrite</a:t>
            </a:r>
          </a:p>
        </p:txBody>
      </p:sp>
      <p:sp>
        <p:nvSpPr>
          <p:cNvPr id="4261" name="Line 180">
            <a:extLst>
              <a:ext uri="{FF2B5EF4-FFF2-40B4-BE49-F238E27FC236}">
                <a16:creationId xmlns:a16="http://schemas.microsoft.com/office/drawing/2014/main" id="{CA1A3195-EDA0-40D0-1862-71E1AB485F0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638" y="3113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2" name="Text Box 181">
            <a:extLst>
              <a:ext uri="{FF2B5EF4-FFF2-40B4-BE49-F238E27FC236}">
                <a16:creationId xmlns:a16="http://schemas.microsoft.com/office/drawing/2014/main" id="{7B738346-68D5-5EE1-5CA3-ACEC6B669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227388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4266" name="Line 185">
            <a:extLst>
              <a:ext uri="{FF2B5EF4-FFF2-40B4-BE49-F238E27FC236}">
                <a16:creationId xmlns:a16="http://schemas.microsoft.com/office/drawing/2014/main" id="{B6D8AA99-0905-BEAF-2735-A90CD0A53FA6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2767013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7" name="Line 73">
            <a:extLst>
              <a:ext uri="{FF2B5EF4-FFF2-40B4-BE49-F238E27FC236}">
                <a16:creationId xmlns:a16="http://schemas.microsoft.com/office/drawing/2014/main" id="{F4C740F0-7221-6E63-A9FB-215AE517F6D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7563" y="12588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8" name="Text Box 74">
            <a:extLst>
              <a:ext uri="{FF2B5EF4-FFF2-40B4-BE49-F238E27FC236}">
                <a16:creationId xmlns:a16="http://schemas.microsoft.com/office/drawing/2014/main" id="{2149F0F0-3124-2A5B-CAFF-35517C6ACA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909" y="1066800"/>
            <a:ext cx="453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>
                <a:latin typeface="Arial" panose="020B0604020202020204" pitchFamily="34" charset="0"/>
              </a:rPr>
              <a:t>ABLD</a:t>
            </a:r>
          </a:p>
        </p:txBody>
      </p:sp>
      <p:sp>
        <p:nvSpPr>
          <p:cNvPr id="4289" name="Line 73">
            <a:extLst>
              <a:ext uri="{FF2B5EF4-FFF2-40B4-BE49-F238E27FC236}">
                <a16:creationId xmlns:a16="http://schemas.microsoft.com/office/drawing/2014/main" id="{E9489633-0006-2BED-E904-A738AA38D22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00738" y="1989138"/>
            <a:ext cx="4762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2BC326-13A6-568F-405D-CAD90FA8F7AC}"/>
              </a:ext>
            </a:extLst>
          </p:cNvPr>
          <p:cNvSpPr txBox="1"/>
          <p:nvPr/>
        </p:nvSpPr>
        <p:spPr>
          <a:xfrm>
            <a:off x="2604449" y="5018088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CYCLE 4: Write Data to Memory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MEM[B] = A</a:t>
            </a:r>
          </a:p>
        </p:txBody>
      </p:sp>
      <p:sp>
        <p:nvSpPr>
          <p:cNvPr id="9" name="Freeform 125">
            <a:extLst>
              <a:ext uri="{FF2B5EF4-FFF2-40B4-BE49-F238E27FC236}">
                <a16:creationId xmlns:a16="http://schemas.microsoft.com/office/drawing/2014/main" id="{8E2BBB52-4B90-3FDC-1A93-19E73F32E52F}"/>
              </a:ext>
            </a:extLst>
          </p:cNvPr>
          <p:cNvSpPr>
            <a:spLocks/>
          </p:cNvSpPr>
          <p:nvPr/>
        </p:nvSpPr>
        <p:spPr bwMode="auto">
          <a:xfrm>
            <a:off x="7415213" y="1231900"/>
            <a:ext cx="766762" cy="1881188"/>
          </a:xfrm>
          <a:custGeom>
            <a:avLst/>
            <a:gdLst>
              <a:gd name="T0" fmla="*/ 0 w 483"/>
              <a:gd name="T1" fmla="*/ 0 h 1185"/>
              <a:gd name="T2" fmla="*/ 0 w 483"/>
              <a:gd name="T3" fmla="*/ 2147483646 h 1185"/>
              <a:gd name="T4" fmla="*/ 2147483646 w 483"/>
              <a:gd name="T5" fmla="*/ 2147483646 h 1185"/>
              <a:gd name="T6" fmla="*/ 0 w 483"/>
              <a:gd name="T7" fmla="*/ 2147483646 h 1185"/>
              <a:gd name="T8" fmla="*/ 0 w 483"/>
              <a:gd name="T9" fmla="*/ 2147483646 h 1185"/>
              <a:gd name="T10" fmla="*/ 2147483646 w 483"/>
              <a:gd name="T11" fmla="*/ 2147483646 h 1185"/>
              <a:gd name="T12" fmla="*/ 2147483646 w 483"/>
              <a:gd name="T13" fmla="*/ 2147483646 h 1185"/>
              <a:gd name="T14" fmla="*/ 0 w 483"/>
              <a:gd name="T15" fmla="*/ 0 h 11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3"/>
              <a:gd name="T25" fmla="*/ 0 h 1185"/>
              <a:gd name="T26" fmla="*/ 483 w 483"/>
              <a:gd name="T27" fmla="*/ 1185 h 11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3" h="1185">
                <a:moveTo>
                  <a:pt x="0" y="0"/>
                </a:moveTo>
                <a:lnTo>
                  <a:pt x="0" y="411"/>
                </a:lnTo>
                <a:lnTo>
                  <a:pt x="217" y="581"/>
                </a:lnTo>
                <a:lnTo>
                  <a:pt x="0" y="774"/>
                </a:lnTo>
                <a:lnTo>
                  <a:pt x="0" y="1185"/>
                </a:lnTo>
                <a:lnTo>
                  <a:pt x="483" y="847"/>
                </a:lnTo>
                <a:lnTo>
                  <a:pt x="483" y="29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38">
            <a:extLst>
              <a:ext uri="{FF2B5EF4-FFF2-40B4-BE49-F238E27FC236}">
                <a16:creationId xmlns:a16="http://schemas.microsoft.com/office/drawing/2014/main" id="{043C7AF4-35E0-0459-C3D3-2B3A69D23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163" y="1844675"/>
            <a:ext cx="192087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2" name="Line 139">
            <a:extLst>
              <a:ext uri="{FF2B5EF4-FFF2-40B4-BE49-F238E27FC236}">
                <a16:creationId xmlns:a16="http://schemas.microsoft.com/office/drawing/2014/main" id="{13B7F2A1-EC78-648D-93FD-CE6DC44DA315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57">
            <a:extLst>
              <a:ext uri="{FF2B5EF4-FFF2-40B4-BE49-F238E27FC236}">
                <a16:creationId xmlns:a16="http://schemas.microsoft.com/office/drawing/2014/main" id="{438DE42F-FAE7-48A5-1B7A-DA9DEAFAAC62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0038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58">
            <a:extLst>
              <a:ext uri="{FF2B5EF4-FFF2-40B4-BE49-F238E27FC236}">
                <a16:creationId xmlns:a16="http://schemas.microsoft.com/office/drawing/2014/main" id="{0EEA6D33-95A6-AD54-9D63-73F56177B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4925" y="1154113"/>
            <a:ext cx="4968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ALUop</a:t>
            </a:r>
          </a:p>
        </p:txBody>
      </p:sp>
      <p:sp>
        <p:nvSpPr>
          <p:cNvPr id="15" name="Line 159">
            <a:extLst>
              <a:ext uri="{FF2B5EF4-FFF2-40B4-BE49-F238E27FC236}">
                <a16:creationId xmlns:a16="http://schemas.microsoft.com/office/drawing/2014/main" id="{7FD91794-91F8-0F7D-6A02-13D3EC868535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874000" y="13081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60">
            <a:extLst>
              <a:ext uri="{FF2B5EF4-FFF2-40B4-BE49-F238E27FC236}">
                <a16:creationId xmlns:a16="http://schemas.microsoft.com/office/drawing/2014/main" id="{D282F67A-01D8-7B69-3778-8A72D2052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130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" name="Text Box 166">
            <a:extLst>
              <a:ext uri="{FF2B5EF4-FFF2-40B4-BE49-F238E27FC236}">
                <a16:creationId xmlns:a16="http://schemas.microsoft.com/office/drawing/2014/main" id="{115DE994-5879-4D45-F87A-7500C18E7966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8335963" y="1882775"/>
            <a:ext cx="306387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ALUout</a:t>
            </a:r>
          </a:p>
        </p:txBody>
      </p:sp>
      <p:sp>
        <p:nvSpPr>
          <p:cNvPr id="18" name="Rectangle 170">
            <a:extLst>
              <a:ext uri="{FF2B5EF4-FFF2-40B4-BE49-F238E27FC236}">
                <a16:creationId xmlns:a16="http://schemas.microsoft.com/office/drawing/2014/main" id="{7ACFBBE1-2F5B-EE9F-665D-495DE67AA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3111500"/>
            <a:ext cx="192088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9" name="Rectangle 171">
            <a:extLst>
              <a:ext uri="{FF2B5EF4-FFF2-40B4-BE49-F238E27FC236}">
                <a16:creationId xmlns:a16="http://schemas.microsoft.com/office/drawing/2014/main" id="{9998A7D4-F7A8-1439-32E2-7D5DFFACC2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3688" y="3111500"/>
            <a:ext cx="192087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20" name="Text Box 172">
            <a:extLst>
              <a:ext uri="{FF2B5EF4-FFF2-40B4-BE49-F238E27FC236}">
                <a16:creationId xmlns:a16="http://schemas.microsoft.com/office/drawing/2014/main" id="{F002FE2B-8581-C61B-9018-F8DB9AF19B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3111500"/>
            <a:ext cx="2571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1" name="Text Box 173">
            <a:extLst>
              <a:ext uri="{FF2B5EF4-FFF2-40B4-BE49-F238E27FC236}">
                <a16:creationId xmlns:a16="http://schemas.microsoft.com/office/drawing/2014/main" id="{829BFFC8-CFBC-7AF3-9D60-EF9FD0DED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3111500"/>
            <a:ext cx="2460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</a:t>
            </a:r>
          </a:p>
        </p:txBody>
      </p:sp>
      <p:sp>
        <p:nvSpPr>
          <p:cNvPr id="22" name="Line 174">
            <a:extLst>
              <a:ext uri="{FF2B5EF4-FFF2-40B4-BE49-F238E27FC236}">
                <a16:creationId xmlns:a16="http://schemas.microsoft.com/office/drawing/2014/main" id="{F5B16271-18A0-49E7-F8F5-8888A3ED84F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2843213"/>
            <a:ext cx="0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75">
            <a:extLst>
              <a:ext uri="{FF2B5EF4-FFF2-40B4-BE49-F238E27FC236}">
                <a16:creationId xmlns:a16="http://schemas.microsoft.com/office/drawing/2014/main" id="{C98CD480-0E5D-7BE3-132C-F527A0FE049F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2728913"/>
            <a:ext cx="0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76">
            <a:extLst>
              <a:ext uri="{FF2B5EF4-FFF2-40B4-BE49-F238E27FC236}">
                <a16:creationId xmlns:a16="http://schemas.microsoft.com/office/drawing/2014/main" id="{46DED1D2-94DF-351B-4532-BF702D0A5789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1413" y="32273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78">
            <a:extLst>
              <a:ext uri="{FF2B5EF4-FFF2-40B4-BE49-F238E27FC236}">
                <a16:creationId xmlns:a16="http://schemas.microsoft.com/office/drawing/2014/main" id="{CCD4B387-44D3-BAAB-EEF3-3E53CA21DDBE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5900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79">
            <a:extLst>
              <a:ext uri="{FF2B5EF4-FFF2-40B4-BE49-F238E27FC236}">
                <a16:creationId xmlns:a16="http://schemas.microsoft.com/office/drawing/2014/main" id="{CFAF8435-01DB-40E0-79BE-8B455C3FCB34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203">
            <a:extLst>
              <a:ext uri="{FF2B5EF4-FFF2-40B4-BE49-F238E27FC236}">
                <a16:creationId xmlns:a16="http://schemas.microsoft.com/office/drawing/2014/main" id="{1CE2ADC4-AAC5-982E-92A6-15D55834B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2036763"/>
            <a:ext cx="4460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ALU</a:t>
            </a:r>
          </a:p>
        </p:txBody>
      </p:sp>
      <p:sp>
        <p:nvSpPr>
          <p:cNvPr id="28" name="Line 73">
            <a:extLst>
              <a:ext uri="{FF2B5EF4-FFF2-40B4-BE49-F238E27FC236}">
                <a16:creationId xmlns:a16="http://schemas.microsoft.com/office/drawing/2014/main" id="{04C7F16F-AB3B-EC78-4CDF-E79314E57C68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6938" y="16525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177">
            <a:extLst>
              <a:ext uri="{FF2B5EF4-FFF2-40B4-BE49-F238E27FC236}">
                <a16:creationId xmlns:a16="http://schemas.microsoft.com/office/drawing/2014/main" id="{F24FBB20-8256-44C1-3DD6-EF48D2F859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3111500"/>
            <a:ext cx="619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FlagWrite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10" name="Line 141">
            <a:extLst>
              <a:ext uri="{FF2B5EF4-FFF2-40B4-BE49-F238E27FC236}">
                <a16:creationId xmlns:a16="http://schemas.microsoft.com/office/drawing/2014/main" id="{F001BAB1-353E-1C27-A61B-1CAD633350AB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796338" y="303530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50">
            <a:extLst>
              <a:ext uri="{FF2B5EF4-FFF2-40B4-BE49-F238E27FC236}">
                <a16:creationId xmlns:a16="http://schemas.microsoft.com/office/drawing/2014/main" id="{4A1797BE-BFB5-B507-8AB5-B68C1435C4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4438" y="2112963"/>
            <a:ext cx="0" cy="192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51">
            <a:extLst>
              <a:ext uri="{FF2B5EF4-FFF2-40B4-BE49-F238E27FC236}">
                <a16:creationId xmlns:a16="http://schemas.microsoft.com/office/drawing/2014/main" id="{91BA9A6E-ECEF-3D2E-265F-3ED4F60E89E5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4250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152">
            <a:extLst>
              <a:ext uri="{FF2B5EF4-FFF2-40B4-BE49-F238E27FC236}">
                <a16:creationId xmlns:a16="http://schemas.microsoft.com/office/drawing/2014/main" id="{13B485A0-C3B2-1610-FC6D-3328AD55B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2038" y="30734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7" name="Line 148">
            <a:extLst>
              <a:ext uri="{FF2B5EF4-FFF2-40B4-BE49-F238E27FC236}">
                <a16:creationId xmlns:a16="http://schemas.microsoft.com/office/drawing/2014/main" id="{8F7C8AE9-640A-1949-21D0-C0DFC7130AB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00725" y="2687637"/>
            <a:ext cx="0" cy="10001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49">
            <a:extLst>
              <a:ext uri="{FF2B5EF4-FFF2-40B4-BE49-F238E27FC236}">
                <a16:creationId xmlns:a16="http://schemas.microsoft.com/office/drawing/2014/main" id="{0646D704-EC3C-1949-FED0-D0C25DA5079F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4713" y="4033838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184">
            <a:extLst>
              <a:ext uri="{FF2B5EF4-FFF2-40B4-BE49-F238E27FC236}">
                <a16:creationId xmlns:a16="http://schemas.microsoft.com/office/drawing/2014/main" id="{C315B5EB-F886-285E-2155-A17F3708263A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385763"/>
            <a:ext cx="0" cy="2381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9">
            <a:extLst>
              <a:ext uri="{FF2B5EF4-FFF2-40B4-BE49-F238E27FC236}">
                <a16:creationId xmlns:a16="http://schemas.microsoft.com/office/drawing/2014/main" id="{5CB48B5F-9CFF-8FB5-80FE-5695B9F05FAC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182">
            <a:extLst>
              <a:ext uri="{FF2B5EF4-FFF2-40B4-BE49-F238E27FC236}">
                <a16:creationId xmlns:a16="http://schemas.microsoft.com/office/drawing/2014/main" id="{4D4F27BB-4999-F87C-21CE-E0D3ECAC2D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58175" y="385763"/>
            <a:ext cx="0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186">
            <a:extLst>
              <a:ext uri="{FF2B5EF4-FFF2-40B4-BE49-F238E27FC236}">
                <a16:creationId xmlns:a16="http://schemas.microsoft.com/office/drawing/2014/main" id="{37DB3C69-BE90-BCCD-7C9A-B4EF56ACB3F3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220075" y="6159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187">
            <a:extLst>
              <a:ext uri="{FF2B5EF4-FFF2-40B4-BE49-F238E27FC236}">
                <a16:creationId xmlns:a16="http://schemas.microsoft.com/office/drawing/2014/main" id="{302454CB-8A7F-16A2-EC28-47F00C386C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5775" y="6540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7" name="Line 183">
            <a:extLst>
              <a:ext uri="{FF2B5EF4-FFF2-40B4-BE49-F238E27FC236}">
                <a16:creationId xmlns:a16="http://schemas.microsoft.com/office/drawing/2014/main" id="{886F2C87-7847-94CB-C9A3-81ADBF2B58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875" y="385763"/>
            <a:ext cx="7988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AutoShape 69">
            <a:extLst>
              <a:ext uri="{FF2B5EF4-FFF2-40B4-BE49-F238E27FC236}">
                <a16:creationId xmlns:a16="http://schemas.microsoft.com/office/drawing/2014/main" id="{D395D2B1-8EE0-B83C-6447-7B2D41E48144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243637" y="14430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Text Box 72">
            <a:extLst>
              <a:ext uri="{FF2B5EF4-FFF2-40B4-BE49-F238E27FC236}">
                <a16:creationId xmlns:a16="http://schemas.microsoft.com/office/drawing/2014/main" id="{49141FBE-0857-1C04-8351-3D6DB7D3C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0663" y="13096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1" name="Line 73">
            <a:extLst>
              <a:ext uri="{FF2B5EF4-FFF2-40B4-BE49-F238E27FC236}">
                <a16:creationId xmlns:a16="http://schemas.microsoft.com/office/drawing/2014/main" id="{28FFA2E5-B61C-0355-0E32-0775E120E427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9075" y="11176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74">
            <a:extLst>
              <a:ext uri="{FF2B5EF4-FFF2-40B4-BE49-F238E27FC236}">
                <a16:creationId xmlns:a16="http://schemas.microsoft.com/office/drawing/2014/main" id="{4E7F4B23-BE1A-4E13-10F7-48DA0D5B5E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2538" y="92551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ALU1</a:t>
            </a:r>
          </a:p>
        </p:txBody>
      </p:sp>
      <p:sp>
        <p:nvSpPr>
          <p:cNvPr id="53" name="Line 75">
            <a:extLst>
              <a:ext uri="{FF2B5EF4-FFF2-40B4-BE49-F238E27FC236}">
                <a16:creationId xmlns:a16="http://schemas.microsoft.com/office/drawing/2014/main" id="{4C05CE8E-D5DC-2A9C-AC60-1F3C7D3C01C4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1730375"/>
            <a:ext cx="461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76">
            <a:extLst>
              <a:ext uri="{FF2B5EF4-FFF2-40B4-BE49-F238E27FC236}">
                <a16:creationId xmlns:a16="http://schemas.microsoft.com/office/drawing/2014/main" id="{E8AE5B0E-1013-DBEF-EF57-F736B94A2F7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3000" y="1690688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 Box 77">
            <a:extLst>
              <a:ext uri="{FF2B5EF4-FFF2-40B4-BE49-F238E27FC236}">
                <a16:creationId xmlns:a16="http://schemas.microsoft.com/office/drawing/2014/main" id="{6B2DFFCC-76A4-BD7E-9EF2-1969DAE08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6" name="Line 78">
            <a:extLst>
              <a:ext uri="{FF2B5EF4-FFF2-40B4-BE49-F238E27FC236}">
                <a16:creationId xmlns:a16="http://schemas.microsoft.com/office/drawing/2014/main" id="{E1D643F5-2170-FD86-DECB-AC6ABFF7F66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3462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79">
            <a:extLst>
              <a:ext uri="{FF2B5EF4-FFF2-40B4-BE49-F238E27FC236}">
                <a16:creationId xmlns:a16="http://schemas.microsoft.com/office/drawing/2014/main" id="{AC2D20F9-49B2-920C-AF3E-6DDC8EBE226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8225" y="1114424"/>
            <a:ext cx="0" cy="163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80">
            <a:extLst>
              <a:ext uri="{FF2B5EF4-FFF2-40B4-BE49-F238E27FC236}">
                <a16:creationId xmlns:a16="http://schemas.microsoft.com/office/drawing/2014/main" id="{C2636BF3-2C75-3C2D-95AC-866F78028FA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8225" y="1114425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81">
            <a:extLst>
              <a:ext uri="{FF2B5EF4-FFF2-40B4-BE49-F238E27FC236}">
                <a16:creationId xmlns:a16="http://schemas.microsoft.com/office/drawing/2014/main" id="{2F88965A-CB95-3424-AA2B-F6E51EF104A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116013"/>
            <a:ext cx="0" cy="23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196">
            <a:extLst>
              <a:ext uri="{FF2B5EF4-FFF2-40B4-BE49-F238E27FC236}">
                <a16:creationId xmlns:a16="http://schemas.microsoft.com/office/drawing/2014/main" id="{DEDE9818-2F5D-EAAD-74E9-3D1844CC3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6144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1" name="Text Box 197">
            <a:extLst>
              <a:ext uri="{FF2B5EF4-FFF2-40B4-BE49-F238E27FC236}">
                <a16:creationId xmlns:a16="http://schemas.microsoft.com/office/drawing/2014/main" id="{A5938471-34BC-D56A-9604-8D5F6A757C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2684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2" name="Line 70">
            <a:extLst>
              <a:ext uri="{FF2B5EF4-FFF2-40B4-BE49-F238E27FC236}">
                <a16:creationId xmlns:a16="http://schemas.microsoft.com/office/drawing/2014/main" id="{08A122C0-8A8D-7268-0B77-3404A9417DCB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6863" y="1539875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71">
            <a:extLst>
              <a:ext uri="{FF2B5EF4-FFF2-40B4-BE49-F238E27FC236}">
                <a16:creationId xmlns:a16="http://schemas.microsoft.com/office/drawing/2014/main" id="{5F83C5A3-3C61-2F68-C6CD-312C9AEE95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4963" y="14620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utoShape 38">
            <a:extLst>
              <a:ext uri="{FF2B5EF4-FFF2-40B4-BE49-F238E27FC236}">
                <a16:creationId xmlns:a16="http://schemas.microsoft.com/office/drawing/2014/main" id="{9E57E191-3F0B-F857-6BD0-18DE80B9ACEA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668712" y="16716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39">
            <a:extLst>
              <a:ext uri="{FF2B5EF4-FFF2-40B4-BE49-F238E27FC236}">
                <a16:creationId xmlns:a16="http://schemas.microsoft.com/office/drawing/2014/main" id="{3E45E26E-BE46-9837-FE48-38578FEBB7FD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8" y="176847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40">
            <a:extLst>
              <a:ext uri="{FF2B5EF4-FFF2-40B4-BE49-F238E27FC236}">
                <a16:creationId xmlns:a16="http://schemas.microsoft.com/office/drawing/2014/main" id="{61BB4BF6-292C-743C-A403-A00119C684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 Box 41">
            <a:extLst>
              <a:ext uri="{FF2B5EF4-FFF2-40B4-BE49-F238E27FC236}">
                <a16:creationId xmlns:a16="http://schemas.microsoft.com/office/drawing/2014/main" id="{9384A6B8-98B8-FAFA-489D-5793C327A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096" name="Line 42">
            <a:extLst>
              <a:ext uri="{FF2B5EF4-FFF2-40B4-BE49-F238E27FC236}">
                <a16:creationId xmlns:a16="http://schemas.microsoft.com/office/drawing/2014/main" id="{FD47993F-45F5-74F8-ACCB-4911C14EFDAB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4150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" name="Text Box 43">
            <a:extLst>
              <a:ext uri="{FF2B5EF4-FFF2-40B4-BE49-F238E27FC236}">
                <a16:creationId xmlns:a16="http://schemas.microsoft.com/office/drawing/2014/main" id="{CB5C1157-D045-16A9-2E7A-05DED64A21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01" name="Line 44">
            <a:extLst>
              <a:ext uri="{FF2B5EF4-FFF2-40B4-BE49-F238E27FC236}">
                <a16:creationId xmlns:a16="http://schemas.microsoft.com/office/drawing/2014/main" id="{636A1F13-DB01-571A-9D2B-C893BFC81131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Line 45">
            <a:extLst>
              <a:ext uri="{FF2B5EF4-FFF2-40B4-BE49-F238E27FC236}">
                <a16:creationId xmlns:a16="http://schemas.microsoft.com/office/drawing/2014/main" id="{19CFCEC1-35D0-A349-9F1B-B1ECE04A2260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Line 46">
            <a:extLst>
              <a:ext uri="{FF2B5EF4-FFF2-40B4-BE49-F238E27FC236}">
                <a16:creationId xmlns:a16="http://schemas.microsoft.com/office/drawing/2014/main" id="{D84E7577-CA3A-C2FE-48C1-6B51C7B42CD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95675" y="1728788"/>
            <a:ext cx="153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47">
            <a:extLst>
              <a:ext uri="{FF2B5EF4-FFF2-40B4-BE49-F238E27FC236}">
                <a16:creationId xmlns:a16="http://schemas.microsoft.com/office/drawing/2014/main" id="{54D80AA4-577D-00F6-CD16-199C7657E7CA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5863" y="1958975"/>
            <a:ext cx="153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Text Box 48">
            <a:extLst>
              <a:ext uri="{FF2B5EF4-FFF2-40B4-BE49-F238E27FC236}">
                <a16:creationId xmlns:a16="http://schemas.microsoft.com/office/drawing/2014/main" id="{527C984A-7E11-BD28-3CDE-E012376A4C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06" name="Line 93">
            <a:extLst>
              <a:ext uri="{FF2B5EF4-FFF2-40B4-BE49-F238E27FC236}">
                <a16:creationId xmlns:a16="http://schemas.microsoft.com/office/drawing/2014/main" id="{37C55C01-AE98-0E89-F619-61F4DE7A874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25863" y="18811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94">
            <a:extLst>
              <a:ext uri="{FF2B5EF4-FFF2-40B4-BE49-F238E27FC236}">
                <a16:creationId xmlns:a16="http://schemas.microsoft.com/office/drawing/2014/main" id="{717649AC-A322-063C-B1A5-7A54256C4D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663" y="1728788"/>
            <a:ext cx="203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15" name="Text Box 194">
            <a:extLst>
              <a:ext uri="{FF2B5EF4-FFF2-40B4-BE49-F238E27FC236}">
                <a16:creationId xmlns:a16="http://schemas.microsoft.com/office/drawing/2014/main" id="{685BEC6C-30F0-DA2B-66E8-96B6BB243F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16" name="Text Box 195">
            <a:extLst>
              <a:ext uri="{FF2B5EF4-FFF2-40B4-BE49-F238E27FC236}">
                <a16:creationId xmlns:a16="http://schemas.microsoft.com/office/drawing/2014/main" id="{6F41C657-B438-67F6-EF35-AB68F8A1AA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4605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19" name="Line 51">
            <a:extLst>
              <a:ext uri="{FF2B5EF4-FFF2-40B4-BE49-F238E27FC236}">
                <a16:creationId xmlns:a16="http://schemas.microsoft.com/office/drawing/2014/main" id="{6680BC7F-4ECE-57DD-7507-C68FD9070411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1766888"/>
            <a:ext cx="0" cy="922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Line 90">
            <a:extLst>
              <a:ext uri="{FF2B5EF4-FFF2-40B4-BE49-F238E27FC236}">
                <a16:creationId xmlns:a16="http://schemas.microsoft.com/office/drawing/2014/main" id="{8EDB36FB-665D-5345-C53B-0094C44A5020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2382837"/>
            <a:ext cx="479424" cy="1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Text Box 92">
            <a:extLst>
              <a:ext uri="{FF2B5EF4-FFF2-40B4-BE49-F238E27FC236}">
                <a16:creationId xmlns:a16="http://schemas.microsoft.com/office/drawing/2014/main" id="{A9CE92CE-3D15-5D1E-ED64-614745A6B7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1526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7" name="Line 86">
            <a:extLst>
              <a:ext uri="{FF2B5EF4-FFF2-40B4-BE49-F238E27FC236}">
                <a16:creationId xmlns:a16="http://schemas.microsoft.com/office/drawing/2014/main" id="{AE3E935E-4B74-819E-14F5-E9514C5D28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1" name="Text Box 87">
            <a:extLst>
              <a:ext uri="{FF2B5EF4-FFF2-40B4-BE49-F238E27FC236}">
                <a16:creationId xmlns:a16="http://schemas.microsoft.com/office/drawing/2014/main" id="{25D0573F-6554-85B3-3AD2-0E58D9635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33" name="AutoShape 84">
            <a:extLst>
              <a:ext uri="{FF2B5EF4-FFF2-40B4-BE49-F238E27FC236}">
                <a16:creationId xmlns:a16="http://schemas.microsoft.com/office/drawing/2014/main" id="{8B92301D-8875-6BB4-A07A-B51C146A1B8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782469" y="2863056"/>
            <a:ext cx="1727200" cy="306388"/>
          </a:xfrm>
          <a:custGeom>
            <a:avLst/>
            <a:gdLst>
              <a:gd name="T0" fmla="*/ 2147483646 w 21600"/>
              <a:gd name="T1" fmla="*/ 437215676 h 21600"/>
              <a:gd name="T2" fmla="*/ 2147483646 w 21600"/>
              <a:gd name="T3" fmla="*/ 874431352 h 21600"/>
              <a:gd name="T4" fmla="*/ 2147483646 w 21600"/>
              <a:gd name="T5" fmla="*/ 43721567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4" name="Line 85">
            <a:extLst>
              <a:ext uri="{FF2B5EF4-FFF2-40B4-BE49-F238E27FC236}">
                <a16:creationId xmlns:a16="http://schemas.microsoft.com/office/drawing/2014/main" id="{F7080EC5-0720-40E0-437F-D7B689818027}"/>
              </a:ext>
            </a:extLst>
          </p:cNvPr>
          <p:cNvSpPr>
            <a:spLocks noChangeShapeType="1"/>
          </p:cNvSpPr>
          <p:nvPr/>
        </p:nvSpPr>
        <p:spPr bwMode="auto">
          <a:xfrm>
            <a:off x="7185025" y="2806700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5" name="Line 86">
            <a:extLst>
              <a:ext uri="{FF2B5EF4-FFF2-40B4-BE49-F238E27FC236}">
                <a16:creationId xmlns:a16="http://schemas.microsoft.com/office/drawing/2014/main" id="{9FB194E2-8623-C53A-CE53-0A8B83F427C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6" name="Text Box 87">
            <a:extLst>
              <a:ext uri="{FF2B5EF4-FFF2-40B4-BE49-F238E27FC236}">
                <a16:creationId xmlns:a16="http://schemas.microsoft.com/office/drawing/2014/main" id="{E7471CAD-1088-D988-B606-C693182DF3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40" name="Line 88">
            <a:extLst>
              <a:ext uri="{FF2B5EF4-FFF2-40B4-BE49-F238E27FC236}">
                <a16:creationId xmlns:a16="http://schemas.microsoft.com/office/drawing/2014/main" id="{98E38026-E491-DC42-571A-134AD4B41D8E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7175" y="207645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8" name="Line 126">
            <a:extLst>
              <a:ext uri="{FF2B5EF4-FFF2-40B4-BE49-F238E27FC236}">
                <a16:creationId xmlns:a16="http://schemas.microsoft.com/office/drawing/2014/main" id="{54493510-112F-13F3-65A1-BE24CC146DF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9263" y="2881313"/>
            <a:ext cx="385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9" name="Line 127">
            <a:extLst>
              <a:ext uri="{FF2B5EF4-FFF2-40B4-BE49-F238E27FC236}">
                <a16:creationId xmlns:a16="http://schemas.microsoft.com/office/drawing/2014/main" id="{D44C0F5D-2F92-1CF1-4CFB-AA2BE2721B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83438" y="2806700"/>
            <a:ext cx="1587" cy="74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0" name="Text Box 198">
            <a:extLst>
              <a:ext uri="{FF2B5EF4-FFF2-40B4-BE49-F238E27FC236}">
                <a16:creationId xmlns:a16="http://schemas.microsoft.com/office/drawing/2014/main" id="{01A414BC-DAB2-E321-1B9D-6C414C7C46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8557" y="2303463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00</a:t>
            </a:r>
          </a:p>
        </p:txBody>
      </p:sp>
      <p:sp>
        <p:nvSpPr>
          <p:cNvPr id="4161" name="Text Box 199">
            <a:extLst>
              <a:ext uri="{FF2B5EF4-FFF2-40B4-BE49-F238E27FC236}">
                <a16:creationId xmlns:a16="http://schemas.microsoft.com/office/drawing/2014/main" id="{93AEA8DE-2C34-A414-9374-A91725614E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847" y="2613025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01</a:t>
            </a:r>
          </a:p>
        </p:txBody>
      </p:sp>
      <p:sp>
        <p:nvSpPr>
          <p:cNvPr id="4162" name="Line 96">
            <a:extLst>
              <a:ext uri="{FF2B5EF4-FFF2-40B4-BE49-F238E27FC236}">
                <a16:creationId xmlns:a16="http://schemas.microsoft.com/office/drawing/2014/main" id="{82997E6F-EF8E-DCE3-7968-6C7487B2FCC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2728913"/>
            <a:ext cx="26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3" name="Line 97">
            <a:extLst>
              <a:ext uri="{FF2B5EF4-FFF2-40B4-BE49-F238E27FC236}">
                <a16:creationId xmlns:a16="http://schemas.microsoft.com/office/drawing/2014/main" id="{E71C4141-6578-5E5D-7B27-40FAF2CF35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61100" y="26511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4" name="Text Box 98">
            <a:extLst>
              <a:ext uri="{FF2B5EF4-FFF2-40B4-BE49-F238E27FC236}">
                <a16:creationId xmlns:a16="http://schemas.microsoft.com/office/drawing/2014/main" id="{FB93BCE0-E420-61D2-4618-1FB5AFACD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5368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65" name="Line 97">
            <a:extLst>
              <a:ext uri="{FF2B5EF4-FFF2-40B4-BE49-F238E27FC236}">
                <a16:creationId xmlns:a16="http://schemas.microsoft.com/office/drawing/2014/main" id="{F9B4F46E-08AD-8366-1B9D-34F3C0FDB2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6968" y="23272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7" name="Rectangle 107">
            <a:extLst>
              <a:ext uri="{FF2B5EF4-FFF2-40B4-BE49-F238E27FC236}">
                <a16:creationId xmlns:a16="http://schemas.microsoft.com/office/drawing/2014/main" id="{9B2CBBAB-6E7A-D4B4-0D3D-529BB93EA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088" y="3227388"/>
            <a:ext cx="190500" cy="268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ZE</a:t>
            </a:r>
          </a:p>
        </p:txBody>
      </p:sp>
      <p:sp>
        <p:nvSpPr>
          <p:cNvPr id="4168" name="Line 108">
            <a:extLst>
              <a:ext uri="{FF2B5EF4-FFF2-40B4-BE49-F238E27FC236}">
                <a16:creationId xmlns:a16="http://schemas.microsoft.com/office/drawing/2014/main" id="{6390FEED-0460-ADEC-49C2-23BBDE0BADF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6175" y="3379788"/>
            <a:ext cx="153670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9" name="Text Box 110">
            <a:extLst>
              <a:ext uri="{FF2B5EF4-FFF2-40B4-BE49-F238E27FC236}">
                <a16:creationId xmlns:a16="http://schemas.microsoft.com/office/drawing/2014/main" id="{25353DDD-EB79-F4AC-B273-A8AD5880EA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31877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70" name="Line 111">
            <a:extLst>
              <a:ext uri="{FF2B5EF4-FFF2-40B4-BE49-F238E27FC236}">
                <a16:creationId xmlns:a16="http://schemas.microsoft.com/office/drawing/2014/main" id="{CC433D4D-3DC4-103E-2E64-EEED3F1B411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379788"/>
            <a:ext cx="99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1" name="Text Box 112">
            <a:extLst>
              <a:ext uri="{FF2B5EF4-FFF2-40B4-BE49-F238E27FC236}">
                <a16:creationId xmlns:a16="http://schemas.microsoft.com/office/drawing/2014/main" id="{21F286D8-127A-85FB-A052-67C7C5770F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463" y="3197225"/>
            <a:ext cx="438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Imm5</a:t>
            </a:r>
          </a:p>
        </p:txBody>
      </p:sp>
      <p:sp>
        <p:nvSpPr>
          <p:cNvPr id="4172" name="Line 116">
            <a:extLst>
              <a:ext uri="{FF2B5EF4-FFF2-40B4-BE49-F238E27FC236}">
                <a16:creationId xmlns:a16="http://schemas.microsoft.com/office/drawing/2014/main" id="{B9C985E6-BDCE-462F-EE83-E882EC9755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6425" y="3302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3" name="Text Box 117">
            <a:extLst>
              <a:ext uri="{FF2B5EF4-FFF2-40B4-BE49-F238E27FC236}">
                <a16:creationId xmlns:a16="http://schemas.microsoft.com/office/drawing/2014/main" id="{3840FCED-67F5-335E-6A9F-45CA198FB7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25" y="31877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174" name="Line 105">
            <a:extLst>
              <a:ext uri="{FF2B5EF4-FFF2-40B4-BE49-F238E27FC236}">
                <a16:creationId xmlns:a16="http://schemas.microsoft.com/office/drawing/2014/main" id="{25C067CB-7C3C-1074-C128-C1BD0A2A52E5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2228850"/>
            <a:ext cx="0" cy="844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5" name="Line 113">
            <a:extLst>
              <a:ext uri="{FF2B5EF4-FFF2-40B4-BE49-F238E27FC236}">
                <a16:creationId xmlns:a16="http://schemas.microsoft.com/office/drawing/2014/main" id="{7641FB9E-2F6E-3AD4-78EC-4FCD79F72B35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073400"/>
            <a:ext cx="0" cy="306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8" name="Text Box 199">
            <a:extLst>
              <a:ext uri="{FF2B5EF4-FFF2-40B4-BE49-F238E27FC236}">
                <a16:creationId xmlns:a16="http://schemas.microsoft.com/office/drawing/2014/main" id="{D1A391C8-4177-628A-6E29-5E8A58510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3935" y="3243898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10</a:t>
            </a:r>
          </a:p>
        </p:txBody>
      </p:sp>
      <p:sp>
        <p:nvSpPr>
          <p:cNvPr id="4180" name="Text Box 89">
            <a:extLst>
              <a:ext uri="{FF2B5EF4-FFF2-40B4-BE49-F238E27FC236}">
                <a16:creationId xmlns:a16="http://schemas.microsoft.com/office/drawing/2014/main" id="{82DF3AC4-1E3B-1E93-5C93-B4717C294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188436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ALU2</a:t>
            </a:r>
          </a:p>
        </p:txBody>
      </p:sp>
      <p:sp>
        <p:nvSpPr>
          <p:cNvPr id="2" name="Line 188">
            <a:extLst>
              <a:ext uri="{FF2B5EF4-FFF2-40B4-BE49-F238E27FC236}">
                <a16:creationId xmlns:a16="http://schemas.microsoft.com/office/drawing/2014/main" id="{9EDDB2D7-8A55-851D-7CD1-67D8565E9EA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573463"/>
            <a:ext cx="2727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190">
            <a:extLst>
              <a:ext uri="{FF2B5EF4-FFF2-40B4-BE49-F238E27FC236}">
                <a16:creationId xmlns:a16="http://schemas.microsoft.com/office/drawing/2014/main" id="{1418C8D1-1107-E50E-FCE8-216D5D449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9350" y="3381375"/>
            <a:ext cx="438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Imm3</a:t>
            </a:r>
          </a:p>
        </p:txBody>
      </p:sp>
      <p:sp>
        <p:nvSpPr>
          <p:cNvPr id="8" name="Rectangle 191">
            <a:extLst>
              <a:ext uri="{FF2B5EF4-FFF2-40B4-BE49-F238E27FC236}">
                <a16:creationId xmlns:a16="http://schemas.microsoft.com/office/drawing/2014/main" id="{3A307FE4-4C23-5CA3-2772-4260831DCB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3419475"/>
            <a:ext cx="190500" cy="2682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ZE</a:t>
            </a:r>
          </a:p>
        </p:txBody>
      </p:sp>
      <p:sp>
        <p:nvSpPr>
          <p:cNvPr id="32" name="Text Box 202">
            <a:extLst>
              <a:ext uri="{FF2B5EF4-FFF2-40B4-BE49-F238E27FC236}">
                <a16:creationId xmlns:a16="http://schemas.microsoft.com/office/drawing/2014/main" id="{8D1872C6-61A7-6A09-C1DD-9162F69084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2846" y="3457575"/>
            <a:ext cx="3000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11</a:t>
            </a:r>
          </a:p>
        </p:txBody>
      </p:sp>
      <p:sp>
        <p:nvSpPr>
          <p:cNvPr id="41" name="Line 189">
            <a:extLst>
              <a:ext uri="{FF2B5EF4-FFF2-40B4-BE49-F238E27FC236}">
                <a16:creationId xmlns:a16="http://schemas.microsoft.com/office/drawing/2014/main" id="{DC26EC1E-4774-55EA-8917-7B79A6930A6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3813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6" name="AutoShape 11">
            <a:extLst>
              <a:ext uri="{FF2B5EF4-FFF2-40B4-BE49-F238E27FC236}">
                <a16:creationId xmlns:a16="http://schemas.microsoft.com/office/drawing/2014/main" id="{7A4E2C3C-7830-3C0C-F28E-4E982F45CAF3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057276" y="2362200"/>
            <a:ext cx="614362" cy="192087"/>
          </a:xfrm>
          <a:custGeom>
            <a:avLst/>
            <a:gdLst>
              <a:gd name="T0" fmla="*/ 2147483646 w 21600"/>
              <a:gd name="T1" fmla="*/ 67546486 h 21600"/>
              <a:gd name="T2" fmla="*/ 2147483646 w 21600"/>
              <a:gd name="T3" fmla="*/ 135092342 h 21600"/>
              <a:gd name="T4" fmla="*/ 1767033275 w 21600"/>
              <a:gd name="T5" fmla="*/ 6754648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6" name="Line 12">
            <a:extLst>
              <a:ext uri="{FF2B5EF4-FFF2-40B4-BE49-F238E27FC236}">
                <a16:creationId xmlns:a16="http://schemas.microsoft.com/office/drawing/2014/main" id="{6DF81B31-BB99-CE84-5B22-EE64F8DCD5E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0500" y="2459038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7" name="Line 13">
            <a:extLst>
              <a:ext uri="{FF2B5EF4-FFF2-40B4-BE49-F238E27FC236}">
                <a16:creationId xmlns:a16="http://schemas.microsoft.com/office/drawing/2014/main" id="{2B1F34C6-CE67-C6E0-4B4A-9DB08779EB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98600" y="23812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9" name="Text Box 14">
            <a:extLst>
              <a:ext uri="{FF2B5EF4-FFF2-40B4-BE49-F238E27FC236}">
                <a16:creationId xmlns:a16="http://schemas.microsoft.com/office/drawing/2014/main" id="{379302C6-5F2F-F9FB-2115-3BC8B030C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4300" y="22288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cxnSp>
        <p:nvCxnSpPr>
          <p:cNvPr id="4181" name="AutoShape 15">
            <a:extLst>
              <a:ext uri="{FF2B5EF4-FFF2-40B4-BE49-F238E27FC236}">
                <a16:creationId xmlns:a16="http://schemas.microsoft.com/office/drawing/2014/main" id="{CAED984C-B585-0C51-5FB4-BC2C5541E43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68350" y="2611438"/>
            <a:ext cx="500063" cy="134937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82" name="Line 16">
            <a:extLst>
              <a:ext uri="{FF2B5EF4-FFF2-40B4-BE49-F238E27FC236}">
                <a16:creationId xmlns:a16="http://schemas.microsoft.com/office/drawing/2014/main" id="{B9B35ACD-B4AA-2B39-66F8-7F051944F7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238" y="2687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3" name="Text Box 17">
            <a:extLst>
              <a:ext uri="{FF2B5EF4-FFF2-40B4-BE49-F238E27FC236}">
                <a16:creationId xmlns:a16="http://schemas.microsoft.com/office/drawing/2014/main" id="{A2B9FCF9-2A7B-B172-9983-BA739A299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535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84" name="Line 25">
            <a:extLst>
              <a:ext uri="{FF2B5EF4-FFF2-40B4-BE49-F238E27FC236}">
                <a16:creationId xmlns:a16="http://schemas.microsoft.com/office/drawing/2014/main" id="{3BE934F8-854A-363F-F310-14F5DB3BF1EB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2713" y="20367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5" name="Text Box 26">
            <a:extLst>
              <a:ext uri="{FF2B5EF4-FFF2-40B4-BE49-F238E27FC236}">
                <a16:creationId xmlns:a16="http://schemas.microsoft.com/office/drawing/2014/main" id="{A2663FD1-ECB9-6CFF-0449-407B179D9A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1844675"/>
            <a:ext cx="547688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AddrSel</a:t>
            </a:r>
          </a:p>
        </p:txBody>
      </p:sp>
      <p:sp>
        <p:nvSpPr>
          <p:cNvPr id="4186" name="Line 133">
            <a:extLst>
              <a:ext uri="{FF2B5EF4-FFF2-40B4-BE49-F238E27FC236}">
                <a16:creationId xmlns:a16="http://schemas.microsoft.com/office/drawing/2014/main" id="{03BEC263-3447-2111-1E72-ADC95CEC87D8}"/>
              </a:ext>
            </a:extLst>
          </p:cNvPr>
          <p:cNvSpPr>
            <a:spLocks noChangeShapeType="1"/>
          </p:cNvSpPr>
          <p:nvPr/>
        </p:nvSpPr>
        <p:spPr bwMode="auto">
          <a:xfrm>
            <a:off x="846138" y="2266950"/>
            <a:ext cx="422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7" name="Text Box 192">
            <a:extLst>
              <a:ext uri="{FF2B5EF4-FFF2-40B4-BE49-F238E27FC236}">
                <a16:creationId xmlns:a16="http://schemas.microsoft.com/office/drawing/2014/main" id="{9525412E-BE6D-71AF-B88C-0FA4F4AE4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1605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88" name="Text Box 193">
            <a:extLst>
              <a:ext uri="{FF2B5EF4-FFF2-40B4-BE49-F238E27FC236}">
                <a16:creationId xmlns:a16="http://schemas.microsoft.com/office/drawing/2014/main" id="{C74451E8-A85F-6127-051D-1BC0172F3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213" y="24971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89" name="Line 128">
            <a:extLst>
              <a:ext uri="{FF2B5EF4-FFF2-40B4-BE49-F238E27FC236}">
                <a16:creationId xmlns:a16="http://schemas.microsoft.com/office/drawing/2014/main" id="{C0C7FE1C-CAF3-F3FE-4D11-524C1CE6754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0" name="Line 129">
            <a:extLst>
              <a:ext uri="{FF2B5EF4-FFF2-40B4-BE49-F238E27FC236}">
                <a16:creationId xmlns:a16="http://schemas.microsoft.com/office/drawing/2014/main" id="{CE1FDA51-3C28-5A22-089F-55B78C6A49DE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0" cy="111442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1" name="Line 130">
            <a:extLst>
              <a:ext uri="{FF2B5EF4-FFF2-40B4-BE49-F238E27FC236}">
                <a16:creationId xmlns:a16="http://schemas.microsoft.com/office/drawing/2014/main" id="{3727FA92-F118-BA1E-F177-982C4CD6F4A0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4379913"/>
            <a:ext cx="468630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2" name="Rectangle 29">
            <a:extLst>
              <a:ext uri="{FF2B5EF4-FFF2-40B4-BE49-F238E27FC236}">
                <a16:creationId xmlns:a16="http://schemas.microsoft.com/office/drawing/2014/main" id="{38B73D74-C838-8B7D-C335-EE229B7023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5488" y="3111500"/>
            <a:ext cx="192087" cy="61436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93" name="Text Box 30">
            <a:extLst>
              <a:ext uri="{FF2B5EF4-FFF2-40B4-BE49-F238E27FC236}">
                <a16:creationId xmlns:a16="http://schemas.microsoft.com/office/drawing/2014/main" id="{AF0D6EF6-CC8F-AD2C-E0C8-06217AD4A5C6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3127375" y="3327401"/>
            <a:ext cx="4143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MDR</a:t>
            </a:r>
          </a:p>
        </p:txBody>
      </p:sp>
      <p:sp>
        <p:nvSpPr>
          <p:cNvPr id="4194" name="Line 153">
            <a:extLst>
              <a:ext uri="{FF2B5EF4-FFF2-40B4-BE49-F238E27FC236}">
                <a16:creationId xmlns:a16="http://schemas.microsoft.com/office/drawing/2014/main" id="{3DE343B4-0C18-CF28-5926-AB648ADF6155}"/>
              </a:ext>
            </a:extLst>
          </p:cNvPr>
          <p:cNvSpPr>
            <a:spLocks noChangeShapeType="1"/>
          </p:cNvSpPr>
          <p:nvPr/>
        </p:nvSpPr>
        <p:spPr bwMode="auto">
          <a:xfrm>
            <a:off x="3457575" y="3419475"/>
            <a:ext cx="11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5" name="Line 154">
            <a:extLst>
              <a:ext uri="{FF2B5EF4-FFF2-40B4-BE49-F238E27FC236}">
                <a16:creationId xmlns:a16="http://schemas.microsoft.com/office/drawing/2014/main" id="{9244ADDC-EAF6-6E16-AF9E-C4D284A8ADBD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3463" y="3419475"/>
            <a:ext cx="0" cy="652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6" name="Line 161">
            <a:extLst>
              <a:ext uri="{FF2B5EF4-FFF2-40B4-BE49-F238E27FC236}">
                <a16:creationId xmlns:a16="http://schemas.microsoft.com/office/drawing/2014/main" id="{808B955E-A29B-D5FF-A40F-CA1EB75105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43275" y="37274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7" name="Text Box 162">
            <a:extLst>
              <a:ext uri="{FF2B5EF4-FFF2-40B4-BE49-F238E27FC236}">
                <a16:creationId xmlns:a16="http://schemas.microsoft.com/office/drawing/2014/main" id="{9A3FDD87-5077-ACFB-7EE1-CE10221635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300" y="3841750"/>
            <a:ext cx="608013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MDRload</a:t>
            </a:r>
          </a:p>
        </p:txBody>
      </p:sp>
      <p:cxnSp>
        <p:nvCxnSpPr>
          <p:cNvPr id="4198" name="AutoShape 31">
            <a:extLst>
              <a:ext uri="{FF2B5EF4-FFF2-40B4-BE49-F238E27FC236}">
                <a16:creationId xmlns:a16="http://schemas.microsoft.com/office/drawing/2014/main" id="{34A34B9B-1F95-9520-10CB-6CA18E46B2F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944813" y="3257550"/>
            <a:ext cx="336550" cy="1873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99" name="AutoShape 140">
            <a:extLst>
              <a:ext uri="{FF2B5EF4-FFF2-40B4-BE49-F238E27FC236}">
                <a16:creationId xmlns:a16="http://schemas.microsoft.com/office/drawing/2014/main" id="{3623F911-798B-A7FB-E268-58D5F096594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532438" y="3687763"/>
            <a:ext cx="498475" cy="192087"/>
          </a:xfrm>
          <a:custGeom>
            <a:avLst/>
            <a:gdLst>
              <a:gd name="T0" fmla="*/ 2147483646 w 21600"/>
              <a:gd name="T1" fmla="*/ 67546486 h 21600"/>
              <a:gd name="T2" fmla="*/ 2147483646 w 21600"/>
              <a:gd name="T3" fmla="*/ 135092342 h 21600"/>
              <a:gd name="T4" fmla="*/ 765807696 w 21600"/>
              <a:gd name="T5" fmla="*/ 6754648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" name="Line 145">
            <a:extLst>
              <a:ext uri="{FF2B5EF4-FFF2-40B4-BE49-F238E27FC236}">
                <a16:creationId xmlns:a16="http://schemas.microsoft.com/office/drawing/2014/main" id="{B586C913-2E87-730C-6D6E-23B24F6237E7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5512594" y="3669506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" name="Line 146">
            <a:extLst>
              <a:ext uri="{FF2B5EF4-FFF2-40B4-BE49-F238E27FC236}">
                <a16:creationId xmlns:a16="http://schemas.microsoft.com/office/drawing/2014/main" id="{65BAA91C-52EB-02E8-BC8C-07D4CF904F1B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5512594" y="3975894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2" name="Line 148">
            <a:extLst>
              <a:ext uri="{FF2B5EF4-FFF2-40B4-BE49-F238E27FC236}">
                <a16:creationId xmlns:a16="http://schemas.microsoft.com/office/drawing/2014/main" id="{F5E8B810-EE4B-DD9D-9975-4646163CFD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54713" y="3879850"/>
            <a:ext cx="0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3" name="Line 155">
            <a:extLst>
              <a:ext uri="{FF2B5EF4-FFF2-40B4-BE49-F238E27FC236}">
                <a16:creationId xmlns:a16="http://schemas.microsoft.com/office/drawing/2014/main" id="{627B3BAD-CD17-F7B9-28E9-A1F43E8C10F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3463" y="4071938"/>
            <a:ext cx="2035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4" name="Text Box 156">
            <a:extLst>
              <a:ext uri="{FF2B5EF4-FFF2-40B4-BE49-F238E27FC236}">
                <a16:creationId xmlns:a16="http://schemas.microsoft.com/office/drawing/2014/main" id="{1B5F1512-82B4-6B92-C6F3-86252FC9B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3613150"/>
            <a:ext cx="4572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RegIn</a:t>
            </a:r>
          </a:p>
        </p:txBody>
      </p:sp>
      <p:sp>
        <p:nvSpPr>
          <p:cNvPr id="4205" name="Line 134">
            <a:extLst>
              <a:ext uri="{FF2B5EF4-FFF2-40B4-BE49-F238E27FC236}">
                <a16:creationId xmlns:a16="http://schemas.microsoft.com/office/drawing/2014/main" id="{9EB69E33-4D6D-A8D6-B7BA-F854C38BF92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6138" y="654050"/>
            <a:ext cx="0" cy="161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2" name="Line 136">
            <a:extLst>
              <a:ext uri="{FF2B5EF4-FFF2-40B4-BE49-F238E27FC236}">
                <a16:creationId xmlns:a16="http://schemas.microsoft.com/office/drawing/2014/main" id="{894727F7-C3C2-9EE7-32F4-AD4CE33BDE4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46138" y="654050"/>
            <a:ext cx="53006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3" name="Line 131">
            <a:extLst>
              <a:ext uri="{FF2B5EF4-FFF2-40B4-BE49-F238E27FC236}">
                <a16:creationId xmlns:a16="http://schemas.microsoft.com/office/drawing/2014/main" id="{0219185D-B641-EF45-CD2A-876999DADECC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1730375"/>
            <a:ext cx="0" cy="2649538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4" name="Line 135">
            <a:extLst>
              <a:ext uri="{FF2B5EF4-FFF2-40B4-BE49-F238E27FC236}">
                <a16:creationId xmlns:a16="http://schemas.microsoft.com/office/drawing/2014/main" id="{EFD99097-A385-D627-3426-68BFF703140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46800" y="654050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84377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accent2"/>
                </a:solidFill>
              </a:rPr>
              <a:t>BZ Imm4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848600" cy="4525963"/>
          </a:xfrm>
        </p:spPr>
        <p:txBody>
          <a:bodyPr/>
          <a:lstStyle/>
          <a:p>
            <a:pPr eaLnBrk="1" hangingPunct="1"/>
            <a:r>
              <a:rPr lang="en-US" altLang="en-US" sz="2800"/>
              <a:t>Read mem[PC]</a:t>
            </a:r>
          </a:p>
          <a:p>
            <a:pPr eaLnBrk="1" hangingPunct="1"/>
            <a:r>
              <a:rPr lang="en-US" altLang="en-US" sz="2800"/>
              <a:t>Decode</a:t>
            </a:r>
          </a:p>
          <a:p>
            <a:pPr eaLnBrk="1" hangingPunct="1"/>
            <a:r>
              <a:rPr lang="en-US" altLang="en-US" sz="2800"/>
              <a:t>if (Z is true) PC = PC + 1 + SE (Imm4)</a:t>
            </a:r>
          </a:p>
          <a:p>
            <a:pPr eaLnBrk="1" hangingPunct="1"/>
            <a:r>
              <a:rPr lang="en-US" altLang="en-US" sz="2800"/>
              <a:t>else PC = PC + 1</a:t>
            </a:r>
          </a:p>
        </p:txBody>
      </p:sp>
      <p:graphicFrame>
        <p:nvGraphicFramePr>
          <p:cNvPr id="32900" name="Group 13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0745729"/>
              </p:ext>
            </p:extLst>
          </p:nvPr>
        </p:nvGraphicFramePr>
        <p:xfrm>
          <a:off x="304800" y="4876800"/>
          <a:ext cx="8382000" cy="1249363"/>
        </p:xfrm>
        <a:graphic>
          <a:graphicData uri="http://schemas.openxmlformats.org/drawingml/2006/table">
            <a:tbl>
              <a:tblPr/>
              <a:tblGrid>
                <a:gridCol w="1047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477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990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94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IMM4_3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IMM4_2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IMM4_1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IMM4_0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6FEDF8-8D64-5900-0EC8-0FABCF8A2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35D2FF75-4535-64AA-D6E0-CE227818B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2381250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3EEF7667-854A-86E9-6838-4088CC7AD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266950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0AEC1411-ED8B-62B3-4E30-C12C3E711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2701925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4108" name="Text Box 18">
            <a:extLst>
              <a:ext uri="{FF2B5EF4-FFF2-40B4-BE49-F238E27FC236}">
                <a16:creationId xmlns:a16="http://schemas.microsoft.com/office/drawing/2014/main" id="{16D0CD19-BDE4-C904-8300-7A44C7A36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343150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4109" name="Text Box 19">
            <a:extLst>
              <a:ext uri="{FF2B5EF4-FFF2-40B4-BE49-F238E27FC236}">
                <a16:creationId xmlns:a16="http://schemas.microsoft.com/office/drawing/2014/main" id="{3A54D8DB-C141-94F3-30A2-E113CF573B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149600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4110" name="Text Box 20">
            <a:extLst>
              <a:ext uri="{FF2B5EF4-FFF2-40B4-BE49-F238E27FC236}">
                <a16:creationId xmlns:a16="http://schemas.microsoft.com/office/drawing/2014/main" id="{05AC2FBD-41AF-8F6B-EFF0-ACC228A6D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3149600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4111" name="Line 21">
            <a:extLst>
              <a:ext uri="{FF2B5EF4-FFF2-40B4-BE49-F238E27FC236}">
                <a16:creationId xmlns:a16="http://schemas.microsoft.com/office/drawing/2014/main" id="{B4526AEF-8643-95FD-09D4-48E0CBDD480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22">
            <a:extLst>
              <a:ext uri="{FF2B5EF4-FFF2-40B4-BE49-F238E27FC236}">
                <a16:creationId xmlns:a16="http://schemas.microsoft.com/office/drawing/2014/main" id="{EEF80734-EECE-B585-2BFD-BC6BFEE4BD3B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23">
            <a:extLst>
              <a:ext uri="{FF2B5EF4-FFF2-40B4-BE49-F238E27FC236}">
                <a16:creationId xmlns:a16="http://schemas.microsoft.com/office/drawing/2014/main" id="{0BF635A6-860D-00A3-24DD-CE6D2297A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882775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4114" name="Text Box 24">
            <a:extLst>
              <a:ext uri="{FF2B5EF4-FFF2-40B4-BE49-F238E27FC236}">
                <a16:creationId xmlns:a16="http://schemas.microsoft.com/office/drawing/2014/main" id="{53CFF4AF-649C-0E42-476A-E345E339A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1882775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4117" name="Rectangle 27">
            <a:extLst>
              <a:ext uri="{FF2B5EF4-FFF2-40B4-BE49-F238E27FC236}">
                <a16:creationId xmlns:a16="http://schemas.microsoft.com/office/drawing/2014/main" id="{C17B4875-9BA3-25F5-1539-F9C39FF59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1612900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18" name="Text Box 28">
            <a:extLst>
              <a:ext uri="{FF2B5EF4-FFF2-40B4-BE49-F238E27FC236}">
                <a16:creationId xmlns:a16="http://schemas.microsoft.com/office/drawing/2014/main" id="{949C3111-97EF-FED6-6C74-64F407A02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22488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4122" name="Line 33">
            <a:extLst>
              <a:ext uri="{FF2B5EF4-FFF2-40B4-BE49-F238E27FC236}">
                <a16:creationId xmlns:a16="http://schemas.microsoft.com/office/drawing/2014/main" id="{0843ACBF-BE5B-5655-C7BC-870C5E102E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1500" y="2228850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34">
            <a:extLst>
              <a:ext uri="{FF2B5EF4-FFF2-40B4-BE49-F238E27FC236}">
                <a16:creationId xmlns:a16="http://schemas.microsoft.com/office/drawing/2014/main" id="{41137562-75D4-299C-B5CA-B49F0CCEC6BD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222885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35">
            <a:extLst>
              <a:ext uri="{FF2B5EF4-FFF2-40B4-BE49-F238E27FC236}">
                <a16:creationId xmlns:a16="http://schemas.microsoft.com/office/drawing/2014/main" id="{A05993C9-61D3-9D8E-C93A-2C33A9E298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73400" y="29178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36">
            <a:extLst>
              <a:ext uri="{FF2B5EF4-FFF2-40B4-BE49-F238E27FC236}">
                <a16:creationId xmlns:a16="http://schemas.microsoft.com/office/drawing/2014/main" id="{145480C4-BBF9-1FDC-5364-EC0A5E3EF0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00" y="27654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6" name="Rectangle 37">
            <a:extLst>
              <a:ext uri="{FF2B5EF4-FFF2-40B4-BE49-F238E27FC236}">
                <a16:creationId xmlns:a16="http://schemas.microsoft.com/office/drawing/2014/main" id="{A9200E14-0C5B-2EF5-026A-A85D658B0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2125" y="1612900"/>
            <a:ext cx="1268413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28" name="Line 39">
            <a:extLst>
              <a:ext uri="{FF2B5EF4-FFF2-40B4-BE49-F238E27FC236}">
                <a16:creationId xmlns:a16="http://schemas.microsoft.com/office/drawing/2014/main" id="{0CEB7104-D7DE-D4FD-9B50-9F5CA45511F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6" y="1760556"/>
            <a:ext cx="230189" cy="79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Line 40">
            <a:extLst>
              <a:ext uri="{FF2B5EF4-FFF2-40B4-BE49-F238E27FC236}">
                <a16:creationId xmlns:a16="http://schemas.microsoft.com/office/drawing/2014/main" id="{C0A2FF1E-68D4-2326-29DC-2DAE4D457EF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Text Box 41">
            <a:extLst>
              <a:ext uri="{FF2B5EF4-FFF2-40B4-BE49-F238E27FC236}">
                <a16:creationId xmlns:a16="http://schemas.microsoft.com/office/drawing/2014/main" id="{B55DEDC3-E9CB-22D9-34EC-44B168D10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32" name="Text Box 43">
            <a:extLst>
              <a:ext uri="{FF2B5EF4-FFF2-40B4-BE49-F238E27FC236}">
                <a16:creationId xmlns:a16="http://schemas.microsoft.com/office/drawing/2014/main" id="{1FD6FDAD-1544-BCD4-183F-05A4430C49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37" name="Text Box 48">
            <a:extLst>
              <a:ext uri="{FF2B5EF4-FFF2-40B4-BE49-F238E27FC236}">
                <a16:creationId xmlns:a16="http://schemas.microsoft.com/office/drawing/2014/main" id="{42139719-F11F-BBF9-02F1-353E959C2A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38" name="Line 49">
            <a:extLst>
              <a:ext uri="{FF2B5EF4-FFF2-40B4-BE49-F238E27FC236}">
                <a16:creationId xmlns:a16="http://schemas.microsoft.com/office/drawing/2014/main" id="{72B4C7CA-B9C5-9B33-64CB-3415A96E7DEF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5" y="2228850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9" name="Line 50">
            <a:extLst>
              <a:ext uri="{FF2B5EF4-FFF2-40B4-BE49-F238E27FC236}">
                <a16:creationId xmlns:a16="http://schemas.microsoft.com/office/drawing/2014/main" id="{03A8F506-0940-D437-BC7E-967E6FC1549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26892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1" name="Text Box 52">
            <a:extLst>
              <a:ext uri="{FF2B5EF4-FFF2-40B4-BE49-F238E27FC236}">
                <a16:creationId xmlns:a16="http://schemas.microsoft.com/office/drawing/2014/main" id="{6D0A3A64-16B5-C435-E3B5-F1BB33FFD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652588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reg1</a:t>
            </a:r>
          </a:p>
        </p:txBody>
      </p:sp>
      <p:sp>
        <p:nvSpPr>
          <p:cNvPr id="4142" name="Text Box 53">
            <a:extLst>
              <a:ext uri="{FF2B5EF4-FFF2-40B4-BE49-F238E27FC236}">
                <a16:creationId xmlns:a16="http://schemas.microsoft.com/office/drawing/2014/main" id="{94DAC515-DA5D-A4D6-C1FB-02BEADDDE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112963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reg2</a:t>
            </a:r>
          </a:p>
        </p:txBody>
      </p:sp>
      <p:sp>
        <p:nvSpPr>
          <p:cNvPr id="4143" name="Text Box 54">
            <a:extLst>
              <a:ext uri="{FF2B5EF4-FFF2-40B4-BE49-F238E27FC236}">
                <a16:creationId xmlns:a16="http://schemas.microsoft.com/office/drawing/2014/main" id="{18A37C3C-63F3-2721-1FD1-C701736EEE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573338"/>
            <a:ext cx="40481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regw</a:t>
            </a:r>
          </a:p>
        </p:txBody>
      </p:sp>
      <p:sp>
        <p:nvSpPr>
          <p:cNvPr id="4144" name="Line 55">
            <a:extLst>
              <a:ext uri="{FF2B5EF4-FFF2-40B4-BE49-F238E27FC236}">
                <a16:creationId xmlns:a16="http://schemas.microsoft.com/office/drawing/2014/main" id="{68A7C4E8-0273-26C6-D083-187757B001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7950" y="21494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5" name="Text Box 56">
            <a:extLst>
              <a:ext uri="{FF2B5EF4-FFF2-40B4-BE49-F238E27FC236}">
                <a16:creationId xmlns:a16="http://schemas.microsoft.com/office/drawing/2014/main" id="{10CD9B1A-0F7F-1DE8-0CCB-DEB2F4D8D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20367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46" name="Text Box 57">
            <a:extLst>
              <a:ext uri="{FF2B5EF4-FFF2-40B4-BE49-F238E27FC236}">
                <a16:creationId xmlns:a16="http://schemas.microsoft.com/office/drawing/2014/main" id="{108E4D9E-F8EA-BF57-BBAC-02B7A000E2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2074863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IR5-4</a:t>
            </a:r>
          </a:p>
        </p:txBody>
      </p:sp>
      <p:sp>
        <p:nvSpPr>
          <p:cNvPr id="4147" name="Text Box 58">
            <a:extLst>
              <a:ext uri="{FF2B5EF4-FFF2-40B4-BE49-F238E27FC236}">
                <a16:creationId xmlns:a16="http://schemas.microsoft.com/office/drawing/2014/main" id="{117BFED5-6E31-C3C6-2CCA-BA74AAF53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289" y="1284359"/>
            <a:ext cx="63817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IR6-7</a:t>
            </a:r>
          </a:p>
        </p:txBody>
      </p:sp>
      <p:sp>
        <p:nvSpPr>
          <p:cNvPr id="4148" name="Line 59">
            <a:extLst>
              <a:ext uri="{FF2B5EF4-FFF2-40B4-BE49-F238E27FC236}">
                <a16:creationId xmlns:a16="http://schemas.microsoft.com/office/drawing/2014/main" id="{742E2BDA-30C6-AD34-0B70-D510F0AEB17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17287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9" name="Line 60">
            <a:extLst>
              <a:ext uri="{FF2B5EF4-FFF2-40B4-BE49-F238E27FC236}">
                <a16:creationId xmlns:a16="http://schemas.microsoft.com/office/drawing/2014/main" id="{B27172F7-3850-1EA6-C64A-FB3836475DC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234473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0" name="Line 61">
            <a:extLst>
              <a:ext uri="{FF2B5EF4-FFF2-40B4-BE49-F238E27FC236}">
                <a16:creationId xmlns:a16="http://schemas.microsoft.com/office/drawing/2014/main" id="{0BEB452A-5A6A-584B-3CA7-DF3671EDEF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1651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1" name="Text Box 62">
            <a:extLst>
              <a:ext uri="{FF2B5EF4-FFF2-40B4-BE49-F238E27FC236}">
                <a16:creationId xmlns:a16="http://schemas.microsoft.com/office/drawing/2014/main" id="{BD87A37A-F26E-0EAF-16CF-BB0E0667E2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14986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2" name="Line 63">
            <a:extLst>
              <a:ext uri="{FF2B5EF4-FFF2-40B4-BE49-F238E27FC236}">
                <a16:creationId xmlns:a16="http://schemas.microsoft.com/office/drawing/2014/main" id="{FC06D435-32A0-503F-6207-E0E2897083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226536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3" name="Text Box 64">
            <a:extLst>
              <a:ext uri="{FF2B5EF4-FFF2-40B4-BE49-F238E27FC236}">
                <a16:creationId xmlns:a16="http://schemas.microsoft.com/office/drawing/2014/main" id="{13AB02C3-2755-5C22-5848-525E8C55F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21129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4" name="Rectangle 65">
            <a:extLst>
              <a:ext uri="{FF2B5EF4-FFF2-40B4-BE49-F238E27FC236}">
                <a16:creationId xmlns:a16="http://schemas.microsoft.com/office/drawing/2014/main" id="{72657BBD-8D92-5545-6630-932B028947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1460500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5" name="Text Box 66">
            <a:extLst>
              <a:ext uri="{FF2B5EF4-FFF2-40B4-BE49-F238E27FC236}">
                <a16:creationId xmlns:a16="http://schemas.microsoft.com/office/drawing/2014/main" id="{849A2F24-C430-20FD-8451-CC59D5844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1240" y="1612900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156" name="Rectangle 67">
            <a:extLst>
              <a:ext uri="{FF2B5EF4-FFF2-40B4-BE49-F238E27FC236}">
                <a16:creationId xmlns:a16="http://schemas.microsoft.com/office/drawing/2014/main" id="{49B6AE29-126E-8CE6-24EC-162B06834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2112963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7" name="Text Box 68">
            <a:extLst>
              <a:ext uri="{FF2B5EF4-FFF2-40B4-BE49-F238E27FC236}">
                <a16:creationId xmlns:a16="http://schemas.microsoft.com/office/drawing/2014/main" id="{77A152ED-D4D3-2536-CFBA-34119CF83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828" y="2265363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206" name="Text Box 118">
            <a:extLst>
              <a:ext uri="{FF2B5EF4-FFF2-40B4-BE49-F238E27FC236}">
                <a16:creationId xmlns:a16="http://schemas.microsoft.com/office/drawing/2014/main" id="{8BB8030E-C42B-3641-9D1F-3DC3BB39B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161290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data1</a:t>
            </a:r>
          </a:p>
        </p:txBody>
      </p:sp>
      <p:sp>
        <p:nvSpPr>
          <p:cNvPr id="4207" name="Text Box 119">
            <a:extLst>
              <a:ext uri="{FF2B5EF4-FFF2-40B4-BE49-F238E27FC236}">
                <a16:creationId xmlns:a16="http://schemas.microsoft.com/office/drawing/2014/main" id="{3B318D5C-704C-8C16-08B4-1822E37A5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22885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data2</a:t>
            </a:r>
          </a:p>
        </p:txBody>
      </p:sp>
      <p:sp>
        <p:nvSpPr>
          <p:cNvPr id="4208" name="Text Box 120">
            <a:extLst>
              <a:ext uri="{FF2B5EF4-FFF2-40B4-BE49-F238E27FC236}">
                <a16:creationId xmlns:a16="http://schemas.microsoft.com/office/drawing/2014/main" id="{887CD0F8-0285-F085-4725-6385601FE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573338"/>
            <a:ext cx="457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dataw</a:t>
            </a:r>
          </a:p>
        </p:txBody>
      </p:sp>
      <p:sp>
        <p:nvSpPr>
          <p:cNvPr id="4209" name="Line 121">
            <a:extLst>
              <a:ext uri="{FF2B5EF4-FFF2-40B4-BE49-F238E27FC236}">
                <a16:creationId xmlns:a16="http://schemas.microsoft.com/office/drawing/2014/main" id="{B08B09FE-0241-12C7-55E8-08CA4B0F82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70538" y="268922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" name="Line 122">
            <a:extLst>
              <a:ext uri="{FF2B5EF4-FFF2-40B4-BE49-F238E27FC236}">
                <a16:creationId xmlns:a16="http://schemas.microsoft.com/office/drawing/2014/main" id="{0FA4C8EC-EA8E-9F34-C47C-E44751057D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84838" y="26114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1" name="Text Box 123">
            <a:extLst>
              <a:ext uri="{FF2B5EF4-FFF2-40B4-BE49-F238E27FC236}">
                <a16:creationId xmlns:a16="http://schemas.microsoft.com/office/drawing/2014/main" id="{968C4139-79DD-FC6E-449B-65A1A4EA1A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538" y="24590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16" name="Line 128">
            <a:extLst>
              <a:ext uri="{FF2B5EF4-FFF2-40B4-BE49-F238E27FC236}">
                <a16:creationId xmlns:a16="http://schemas.microsoft.com/office/drawing/2014/main" id="{B61EE36E-BE06-E686-CB8C-3F0E8FA462CA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5" name="Line 163">
            <a:extLst>
              <a:ext uri="{FF2B5EF4-FFF2-40B4-BE49-F238E27FC236}">
                <a16:creationId xmlns:a16="http://schemas.microsoft.com/office/drawing/2014/main" id="{AA17DAA0-24DA-A827-3F25-CF8BF4099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134620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6" name="Text Box 164">
            <a:extLst>
              <a:ext uri="{FF2B5EF4-FFF2-40B4-BE49-F238E27FC236}">
                <a16:creationId xmlns:a16="http://schemas.microsoft.com/office/drawing/2014/main" id="{EC1E32E0-EF65-29E6-406A-C2E72EAFC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162050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4248" name="Text Box 167">
            <a:extLst>
              <a:ext uri="{FF2B5EF4-FFF2-40B4-BE49-F238E27FC236}">
                <a16:creationId xmlns:a16="http://schemas.microsoft.com/office/drawing/2014/main" id="{CF306E74-1075-54E6-10FD-7C46229C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2074863"/>
            <a:ext cx="3540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RF</a:t>
            </a:r>
          </a:p>
        </p:txBody>
      </p:sp>
      <p:sp>
        <p:nvSpPr>
          <p:cNvPr id="4249" name="Line 168">
            <a:extLst>
              <a:ext uri="{FF2B5EF4-FFF2-40B4-BE49-F238E27FC236}">
                <a16:creationId xmlns:a16="http://schemas.microsoft.com/office/drawing/2014/main" id="{6BCD98BF-993F-6F9C-DD58-FAF714B1235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4588" y="14224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0" name="Text Box 169">
            <a:extLst>
              <a:ext uri="{FF2B5EF4-FFF2-40B4-BE49-F238E27FC236}">
                <a16:creationId xmlns:a16="http://schemas.microsoft.com/office/drawing/2014/main" id="{3E502266-C6D8-C199-BFE2-DC54621E1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238" y="1230313"/>
            <a:ext cx="5556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RFWrite</a:t>
            </a:r>
          </a:p>
        </p:txBody>
      </p:sp>
      <p:sp>
        <p:nvSpPr>
          <p:cNvPr id="4261" name="Line 180">
            <a:extLst>
              <a:ext uri="{FF2B5EF4-FFF2-40B4-BE49-F238E27FC236}">
                <a16:creationId xmlns:a16="http://schemas.microsoft.com/office/drawing/2014/main" id="{401466AE-68DC-DB2F-A5D2-536A90FBA1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638" y="3113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2" name="Text Box 181">
            <a:extLst>
              <a:ext uri="{FF2B5EF4-FFF2-40B4-BE49-F238E27FC236}">
                <a16:creationId xmlns:a16="http://schemas.microsoft.com/office/drawing/2014/main" id="{7135161C-C11D-FBFE-A34F-B6611F38C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227388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4266" name="Line 185">
            <a:extLst>
              <a:ext uri="{FF2B5EF4-FFF2-40B4-BE49-F238E27FC236}">
                <a16:creationId xmlns:a16="http://schemas.microsoft.com/office/drawing/2014/main" id="{7686D663-9F6C-D364-6DF9-2CB68D28DE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2767013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7" name="Line 73">
            <a:extLst>
              <a:ext uri="{FF2B5EF4-FFF2-40B4-BE49-F238E27FC236}">
                <a16:creationId xmlns:a16="http://schemas.microsoft.com/office/drawing/2014/main" id="{9867ECD3-F21D-F910-1BAB-E7D878C7EC78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7563" y="12588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8" name="Text Box 74">
            <a:extLst>
              <a:ext uri="{FF2B5EF4-FFF2-40B4-BE49-F238E27FC236}">
                <a16:creationId xmlns:a16="http://schemas.microsoft.com/office/drawing/2014/main" id="{E0CDBBCD-36A9-8EFE-5B32-FFE6FBB1D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909" y="1066800"/>
            <a:ext cx="453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>
                <a:latin typeface="Arial" panose="020B0604020202020204" pitchFamily="34" charset="0"/>
              </a:rPr>
              <a:t>ABLD</a:t>
            </a:r>
          </a:p>
        </p:txBody>
      </p:sp>
      <p:sp>
        <p:nvSpPr>
          <p:cNvPr id="4289" name="Line 73">
            <a:extLst>
              <a:ext uri="{FF2B5EF4-FFF2-40B4-BE49-F238E27FC236}">
                <a16:creationId xmlns:a16="http://schemas.microsoft.com/office/drawing/2014/main" id="{C06C07F8-FAFA-2CE9-C530-4D527E4FE55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00738" y="1989138"/>
            <a:ext cx="4762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5BA560-442C-5D26-AFFF-C0BA7A61ECBB}"/>
              </a:ext>
            </a:extLst>
          </p:cNvPr>
          <p:cNvSpPr txBox="1"/>
          <p:nvPr/>
        </p:nvSpPr>
        <p:spPr>
          <a:xfrm>
            <a:off x="2604449" y="5018088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CYCLE 3: PC = PC+1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PC = PC + 1</a:t>
            </a:r>
          </a:p>
        </p:txBody>
      </p:sp>
      <p:sp>
        <p:nvSpPr>
          <p:cNvPr id="9" name="Freeform 125">
            <a:extLst>
              <a:ext uri="{FF2B5EF4-FFF2-40B4-BE49-F238E27FC236}">
                <a16:creationId xmlns:a16="http://schemas.microsoft.com/office/drawing/2014/main" id="{F0BD6F75-116B-C875-780B-D471BAFA7659}"/>
              </a:ext>
            </a:extLst>
          </p:cNvPr>
          <p:cNvSpPr>
            <a:spLocks/>
          </p:cNvSpPr>
          <p:nvPr/>
        </p:nvSpPr>
        <p:spPr bwMode="auto">
          <a:xfrm>
            <a:off x="7415213" y="1231900"/>
            <a:ext cx="766762" cy="1881188"/>
          </a:xfrm>
          <a:custGeom>
            <a:avLst/>
            <a:gdLst>
              <a:gd name="T0" fmla="*/ 0 w 483"/>
              <a:gd name="T1" fmla="*/ 0 h 1185"/>
              <a:gd name="T2" fmla="*/ 0 w 483"/>
              <a:gd name="T3" fmla="*/ 2147483646 h 1185"/>
              <a:gd name="T4" fmla="*/ 2147483646 w 483"/>
              <a:gd name="T5" fmla="*/ 2147483646 h 1185"/>
              <a:gd name="T6" fmla="*/ 0 w 483"/>
              <a:gd name="T7" fmla="*/ 2147483646 h 1185"/>
              <a:gd name="T8" fmla="*/ 0 w 483"/>
              <a:gd name="T9" fmla="*/ 2147483646 h 1185"/>
              <a:gd name="T10" fmla="*/ 2147483646 w 483"/>
              <a:gd name="T11" fmla="*/ 2147483646 h 1185"/>
              <a:gd name="T12" fmla="*/ 2147483646 w 483"/>
              <a:gd name="T13" fmla="*/ 2147483646 h 1185"/>
              <a:gd name="T14" fmla="*/ 0 w 483"/>
              <a:gd name="T15" fmla="*/ 0 h 11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3"/>
              <a:gd name="T25" fmla="*/ 0 h 1185"/>
              <a:gd name="T26" fmla="*/ 483 w 483"/>
              <a:gd name="T27" fmla="*/ 1185 h 11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3" h="1185">
                <a:moveTo>
                  <a:pt x="0" y="0"/>
                </a:moveTo>
                <a:lnTo>
                  <a:pt x="0" y="411"/>
                </a:lnTo>
                <a:lnTo>
                  <a:pt x="217" y="581"/>
                </a:lnTo>
                <a:lnTo>
                  <a:pt x="0" y="774"/>
                </a:lnTo>
                <a:lnTo>
                  <a:pt x="0" y="1185"/>
                </a:lnTo>
                <a:lnTo>
                  <a:pt x="483" y="847"/>
                </a:lnTo>
                <a:lnTo>
                  <a:pt x="483" y="29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38">
            <a:extLst>
              <a:ext uri="{FF2B5EF4-FFF2-40B4-BE49-F238E27FC236}">
                <a16:creationId xmlns:a16="http://schemas.microsoft.com/office/drawing/2014/main" id="{ECC188E9-9BEB-D7B6-90DD-B9EEC7D6E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163" y="1844675"/>
            <a:ext cx="192087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2" name="Line 139">
            <a:extLst>
              <a:ext uri="{FF2B5EF4-FFF2-40B4-BE49-F238E27FC236}">
                <a16:creationId xmlns:a16="http://schemas.microsoft.com/office/drawing/2014/main" id="{506E5EED-ABBE-9FD1-6ABB-0D996FC77286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57">
            <a:extLst>
              <a:ext uri="{FF2B5EF4-FFF2-40B4-BE49-F238E27FC236}">
                <a16:creationId xmlns:a16="http://schemas.microsoft.com/office/drawing/2014/main" id="{F94CA44C-6B0F-8E8D-04B7-7749E4BBCCC6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0038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58">
            <a:extLst>
              <a:ext uri="{FF2B5EF4-FFF2-40B4-BE49-F238E27FC236}">
                <a16:creationId xmlns:a16="http://schemas.microsoft.com/office/drawing/2014/main" id="{AB15F003-200B-8F15-4C10-3A5FFA5822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4925" y="1154113"/>
            <a:ext cx="4968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ALUop</a:t>
            </a:r>
          </a:p>
        </p:txBody>
      </p:sp>
      <p:sp>
        <p:nvSpPr>
          <p:cNvPr id="15" name="Line 159">
            <a:extLst>
              <a:ext uri="{FF2B5EF4-FFF2-40B4-BE49-F238E27FC236}">
                <a16:creationId xmlns:a16="http://schemas.microsoft.com/office/drawing/2014/main" id="{FE9E77B7-EAB6-6F41-35E7-CF7079416EA1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874000" y="13081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60">
            <a:extLst>
              <a:ext uri="{FF2B5EF4-FFF2-40B4-BE49-F238E27FC236}">
                <a16:creationId xmlns:a16="http://schemas.microsoft.com/office/drawing/2014/main" id="{FF6E76FD-3ABF-1D75-78F3-7A387348C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130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" name="Text Box 166">
            <a:extLst>
              <a:ext uri="{FF2B5EF4-FFF2-40B4-BE49-F238E27FC236}">
                <a16:creationId xmlns:a16="http://schemas.microsoft.com/office/drawing/2014/main" id="{CF1DBD05-5F18-709E-4E38-8D8843B1D3D9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8335963" y="1882775"/>
            <a:ext cx="306387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ALUout</a:t>
            </a:r>
          </a:p>
        </p:txBody>
      </p:sp>
      <p:sp>
        <p:nvSpPr>
          <p:cNvPr id="18" name="Rectangle 170">
            <a:extLst>
              <a:ext uri="{FF2B5EF4-FFF2-40B4-BE49-F238E27FC236}">
                <a16:creationId xmlns:a16="http://schemas.microsoft.com/office/drawing/2014/main" id="{BA250A98-7860-2F81-BB62-F105058BFD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3111500"/>
            <a:ext cx="192088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9" name="Rectangle 171">
            <a:extLst>
              <a:ext uri="{FF2B5EF4-FFF2-40B4-BE49-F238E27FC236}">
                <a16:creationId xmlns:a16="http://schemas.microsoft.com/office/drawing/2014/main" id="{639E166B-0CF1-60D1-C165-452AE2E5A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3688" y="3111500"/>
            <a:ext cx="192087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20" name="Text Box 172">
            <a:extLst>
              <a:ext uri="{FF2B5EF4-FFF2-40B4-BE49-F238E27FC236}">
                <a16:creationId xmlns:a16="http://schemas.microsoft.com/office/drawing/2014/main" id="{5FB8006B-953E-1455-92FE-29007F914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3111500"/>
            <a:ext cx="2571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1" name="Text Box 173">
            <a:extLst>
              <a:ext uri="{FF2B5EF4-FFF2-40B4-BE49-F238E27FC236}">
                <a16:creationId xmlns:a16="http://schemas.microsoft.com/office/drawing/2014/main" id="{DB53F049-4057-4F8F-60A0-3544AD7C3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3111500"/>
            <a:ext cx="2460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</a:t>
            </a:r>
          </a:p>
        </p:txBody>
      </p:sp>
      <p:sp>
        <p:nvSpPr>
          <p:cNvPr id="22" name="Line 174">
            <a:extLst>
              <a:ext uri="{FF2B5EF4-FFF2-40B4-BE49-F238E27FC236}">
                <a16:creationId xmlns:a16="http://schemas.microsoft.com/office/drawing/2014/main" id="{3620B98B-3518-32D8-7B6D-E895A31D507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2843213"/>
            <a:ext cx="0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75">
            <a:extLst>
              <a:ext uri="{FF2B5EF4-FFF2-40B4-BE49-F238E27FC236}">
                <a16:creationId xmlns:a16="http://schemas.microsoft.com/office/drawing/2014/main" id="{533E1F29-90AA-C485-808F-E076D55BD862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2728913"/>
            <a:ext cx="0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76">
            <a:extLst>
              <a:ext uri="{FF2B5EF4-FFF2-40B4-BE49-F238E27FC236}">
                <a16:creationId xmlns:a16="http://schemas.microsoft.com/office/drawing/2014/main" id="{53D2FD19-8F7D-15CE-0F91-950B62C7D909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1413" y="32273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78">
            <a:extLst>
              <a:ext uri="{FF2B5EF4-FFF2-40B4-BE49-F238E27FC236}">
                <a16:creationId xmlns:a16="http://schemas.microsoft.com/office/drawing/2014/main" id="{4D02C846-B4CC-03D5-7645-CBB7EBD43963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5900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79">
            <a:extLst>
              <a:ext uri="{FF2B5EF4-FFF2-40B4-BE49-F238E27FC236}">
                <a16:creationId xmlns:a16="http://schemas.microsoft.com/office/drawing/2014/main" id="{8F59AD0C-71C5-DE15-A9DE-E91F8FFE19D2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203">
            <a:extLst>
              <a:ext uri="{FF2B5EF4-FFF2-40B4-BE49-F238E27FC236}">
                <a16:creationId xmlns:a16="http://schemas.microsoft.com/office/drawing/2014/main" id="{BB316596-7355-18D4-DE00-842E2164D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2036763"/>
            <a:ext cx="4460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ALU</a:t>
            </a:r>
          </a:p>
        </p:txBody>
      </p:sp>
      <p:sp>
        <p:nvSpPr>
          <p:cNvPr id="28" name="Line 73">
            <a:extLst>
              <a:ext uri="{FF2B5EF4-FFF2-40B4-BE49-F238E27FC236}">
                <a16:creationId xmlns:a16="http://schemas.microsoft.com/office/drawing/2014/main" id="{774C1A1C-A45F-1B33-A16B-2883472E5985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6938" y="16525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177">
            <a:extLst>
              <a:ext uri="{FF2B5EF4-FFF2-40B4-BE49-F238E27FC236}">
                <a16:creationId xmlns:a16="http://schemas.microsoft.com/office/drawing/2014/main" id="{FAEACA46-5EE2-4546-774D-6AD5B533F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3111500"/>
            <a:ext cx="619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FlagWrite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10" name="Line 141">
            <a:extLst>
              <a:ext uri="{FF2B5EF4-FFF2-40B4-BE49-F238E27FC236}">
                <a16:creationId xmlns:a16="http://schemas.microsoft.com/office/drawing/2014/main" id="{A90C2850-851C-261D-FEA2-371F2E0787CA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796338" y="303530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50">
            <a:extLst>
              <a:ext uri="{FF2B5EF4-FFF2-40B4-BE49-F238E27FC236}">
                <a16:creationId xmlns:a16="http://schemas.microsoft.com/office/drawing/2014/main" id="{F08F16C4-4D55-BB5D-6A5A-83B308BF80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4438" y="2112963"/>
            <a:ext cx="0" cy="192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51">
            <a:extLst>
              <a:ext uri="{FF2B5EF4-FFF2-40B4-BE49-F238E27FC236}">
                <a16:creationId xmlns:a16="http://schemas.microsoft.com/office/drawing/2014/main" id="{8BA63BD0-F4F8-AE7D-E00E-EF53B481C3E3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4250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152">
            <a:extLst>
              <a:ext uri="{FF2B5EF4-FFF2-40B4-BE49-F238E27FC236}">
                <a16:creationId xmlns:a16="http://schemas.microsoft.com/office/drawing/2014/main" id="{12A86F61-E766-BA5A-CD56-7E8BC6933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2038" y="30734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7" name="Line 148">
            <a:extLst>
              <a:ext uri="{FF2B5EF4-FFF2-40B4-BE49-F238E27FC236}">
                <a16:creationId xmlns:a16="http://schemas.microsoft.com/office/drawing/2014/main" id="{B8F48166-9819-6A01-5845-CB62CE87F0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00725" y="2687637"/>
            <a:ext cx="0" cy="10001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49">
            <a:extLst>
              <a:ext uri="{FF2B5EF4-FFF2-40B4-BE49-F238E27FC236}">
                <a16:creationId xmlns:a16="http://schemas.microsoft.com/office/drawing/2014/main" id="{4D199A02-86B0-0E92-E4D4-2FC0B888DBD0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4713" y="4033838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184">
            <a:extLst>
              <a:ext uri="{FF2B5EF4-FFF2-40B4-BE49-F238E27FC236}">
                <a16:creationId xmlns:a16="http://schemas.microsoft.com/office/drawing/2014/main" id="{D20CD3CD-D6AF-5ED8-38FA-9C9A133632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385763"/>
            <a:ext cx="0" cy="2381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9">
            <a:extLst>
              <a:ext uri="{FF2B5EF4-FFF2-40B4-BE49-F238E27FC236}">
                <a16:creationId xmlns:a16="http://schemas.microsoft.com/office/drawing/2014/main" id="{53423DE8-D9C3-26BE-4C09-3A0A139DC57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182">
            <a:extLst>
              <a:ext uri="{FF2B5EF4-FFF2-40B4-BE49-F238E27FC236}">
                <a16:creationId xmlns:a16="http://schemas.microsoft.com/office/drawing/2014/main" id="{A5ABF60F-8348-D8B0-29D2-A1E57A2E3C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58175" y="385763"/>
            <a:ext cx="0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186">
            <a:extLst>
              <a:ext uri="{FF2B5EF4-FFF2-40B4-BE49-F238E27FC236}">
                <a16:creationId xmlns:a16="http://schemas.microsoft.com/office/drawing/2014/main" id="{0AE60528-8F69-0D50-AD5A-4FC121712BF1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220075" y="6159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187">
            <a:extLst>
              <a:ext uri="{FF2B5EF4-FFF2-40B4-BE49-F238E27FC236}">
                <a16:creationId xmlns:a16="http://schemas.microsoft.com/office/drawing/2014/main" id="{C4537F6F-1453-4370-91B8-E1C2F430C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5775" y="6540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7" name="Line 183">
            <a:extLst>
              <a:ext uri="{FF2B5EF4-FFF2-40B4-BE49-F238E27FC236}">
                <a16:creationId xmlns:a16="http://schemas.microsoft.com/office/drawing/2014/main" id="{AE326CE7-1938-4C4A-F0FC-60D42E1470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875" y="385763"/>
            <a:ext cx="7988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AutoShape 69">
            <a:extLst>
              <a:ext uri="{FF2B5EF4-FFF2-40B4-BE49-F238E27FC236}">
                <a16:creationId xmlns:a16="http://schemas.microsoft.com/office/drawing/2014/main" id="{09BBC329-6830-E189-E8B6-7695E603733A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243637" y="14430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Text Box 72">
            <a:extLst>
              <a:ext uri="{FF2B5EF4-FFF2-40B4-BE49-F238E27FC236}">
                <a16:creationId xmlns:a16="http://schemas.microsoft.com/office/drawing/2014/main" id="{017FF76C-B4B4-62C2-52AC-8C4B1A81B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0663" y="13096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1" name="Line 73">
            <a:extLst>
              <a:ext uri="{FF2B5EF4-FFF2-40B4-BE49-F238E27FC236}">
                <a16:creationId xmlns:a16="http://schemas.microsoft.com/office/drawing/2014/main" id="{D805BB4B-B215-9F29-E8DD-21FACE05922B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9075" y="11176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74">
            <a:extLst>
              <a:ext uri="{FF2B5EF4-FFF2-40B4-BE49-F238E27FC236}">
                <a16:creationId xmlns:a16="http://schemas.microsoft.com/office/drawing/2014/main" id="{54F4CB34-FA60-EB9B-A7A1-982EEE1E7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2538" y="92551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ALU1</a:t>
            </a:r>
          </a:p>
        </p:txBody>
      </p:sp>
      <p:sp>
        <p:nvSpPr>
          <p:cNvPr id="53" name="Line 75">
            <a:extLst>
              <a:ext uri="{FF2B5EF4-FFF2-40B4-BE49-F238E27FC236}">
                <a16:creationId xmlns:a16="http://schemas.microsoft.com/office/drawing/2014/main" id="{4458E7FA-F969-8230-ADA4-124A51537992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1730375"/>
            <a:ext cx="461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76">
            <a:extLst>
              <a:ext uri="{FF2B5EF4-FFF2-40B4-BE49-F238E27FC236}">
                <a16:creationId xmlns:a16="http://schemas.microsoft.com/office/drawing/2014/main" id="{1A03A094-69CE-5C57-B517-0CC3006B25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3000" y="1690688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 Box 77">
            <a:extLst>
              <a:ext uri="{FF2B5EF4-FFF2-40B4-BE49-F238E27FC236}">
                <a16:creationId xmlns:a16="http://schemas.microsoft.com/office/drawing/2014/main" id="{041497D7-247C-010B-9FF7-14D79FB21A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6" name="Line 78">
            <a:extLst>
              <a:ext uri="{FF2B5EF4-FFF2-40B4-BE49-F238E27FC236}">
                <a16:creationId xmlns:a16="http://schemas.microsoft.com/office/drawing/2014/main" id="{3F6AE72F-BF54-27B7-C148-0E65A3ACF5BB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3462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79">
            <a:extLst>
              <a:ext uri="{FF2B5EF4-FFF2-40B4-BE49-F238E27FC236}">
                <a16:creationId xmlns:a16="http://schemas.microsoft.com/office/drawing/2014/main" id="{7CBDEE66-AA25-EE41-B6D7-78AFAE8225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8225" y="1114424"/>
            <a:ext cx="0" cy="163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80">
            <a:extLst>
              <a:ext uri="{FF2B5EF4-FFF2-40B4-BE49-F238E27FC236}">
                <a16:creationId xmlns:a16="http://schemas.microsoft.com/office/drawing/2014/main" id="{212441D9-69FE-6D7D-6572-B6E1B4EC665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8225" y="1114425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81">
            <a:extLst>
              <a:ext uri="{FF2B5EF4-FFF2-40B4-BE49-F238E27FC236}">
                <a16:creationId xmlns:a16="http://schemas.microsoft.com/office/drawing/2014/main" id="{FA000C05-7560-0C19-2776-61B052B511F3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116013"/>
            <a:ext cx="0" cy="23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196">
            <a:extLst>
              <a:ext uri="{FF2B5EF4-FFF2-40B4-BE49-F238E27FC236}">
                <a16:creationId xmlns:a16="http://schemas.microsoft.com/office/drawing/2014/main" id="{EAEAB466-1275-304E-8AF3-49D242006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6144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1" name="Text Box 197">
            <a:extLst>
              <a:ext uri="{FF2B5EF4-FFF2-40B4-BE49-F238E27FC236}">
                <a16:creationId xmlns:a16="http://schemas.microsoft.com/office/drawing/2014/main" id="{185F052F-5426-0968-D64E-32B6EF111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2684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2" name="Line 70">
            <a:extLst>
              <a:ext uri="{FF2B5EF4-FFF2-40B4-BE49-F238E27FC236}">
                <a16:creationId xmlns:a16="http://schemas.microsoft.com/office/drawing/2014/main" id="{397530FD-550F-6397-4230-B623783ED002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6863" y="1539875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71">
            <a:extLst>
              <a:ext uri="{FF2B5EF4-FFF2-40B4-BE49-F238E27FC236}">
                <a16:creationId xmlns:a16="http://schemas.microsoft.com/office/drawing/2014/main" id="{FB551209-0CE9-6192-4E74-E5A3FEFE2F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4963" y="14620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utoShape 38">
            <a:extLst>
              <a:ext uri="{FF2B5EF4-FFF2-40B4-BE49-F238E27FC236}">
                <a16:creationId xmlns:a16="http://schemas.microsoft.com/office/drawing/2014/main" id="{D2BF92C1-7144-FB62-ADFD-B7AE8673C9E2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668712" y="16716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39">
            <a:extLst>
              <a:ext uri="{FF2B5EF4-FFF2-40B4-BE49-F238E27FC236}">
                <a16:creationId xmlns:a16="http://schemas.microsoft.com/office/drawing/2014/main" id="{A99F08A1-BA16-EAB4-DA57-755AF2D63C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8" y="176847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40">
            <a:extLst>
              <a:ext uri="{FF2B5EF4-FFF2-40B4-BE49-F238E27FC236}">
                <a16:creationId xmlns:a16="http://schemas.microsoft.com/office/drawing/2014/main" id="{01909D62-F33B-E82B-0112-7317DA8919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 Box 41">
            <a:extLst>
              <a:ext uri="{FF2B5EF4-FFF2-40B4-BE49-F238E27FC236}">
                <a16:creationId xmlns:a16="http://schemas.microsoft.com/office/drawing/2014/main" id="{0015E73C-B851-FBFC-E888-32513FC83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096" name="Line 42">
            <a:extLst>
              <a:ext uri="{FF2B5EF4-FFF2-40B4-BE49-F238E27FC236}">
                <a16:creationId xmlns:a16="http://schemas.microsoft.com/office/drawing/2014/main" id="{D97D3DC3-AC70-7BAE-7E5F-CEE5A8B8A58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4150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" name="Text Box 43">
            <a:extLst>
              <a:ext uri="{FF2B5EF4-FFF2-40B4-BE49-F238E27FC236}">
                <a16:creationId xmlns:a16="http://schemas.microsoft.com/office/drawing/2014/main" id="{6B2B5987-C6F9-FB45-292E-6A4265793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01" name="Line 44">
            <a:extLst>
              <a:ext uri="{FF2B5EF4-FFF2-40B4-BE49-F238E27FC236}">
                <a16:creationId xmlns:a16="http://schemas.microsoft.com/office/drawing/2014/main" id="{C61FD400-7224-87FA-FD8D-6420CF78D837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Line 45">
            <a:extLst>
              <a:ext uri="{FF2B5EF4-FFF2-40B4-BE49-F238E27FC236}">
                <a16:creationId xmlns:a16="http://schemas.microsoft.com/office/drawing/2014/main" id="{C2B3A18E-0541-11C3-0D90-E4272A39BA2E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Line 46">
            <a:extLst>
              <a:ext uri="{FF2B5EF4-FFF2-40B4-BE49-F238E27FC236}">
                <a16:creationId xmlns:a16="http://schemas.microsoft.com/office/drawing/2014/main" id="{047076A9-C4B0-575B-3BCB-DA78662A8A0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95675" y="1728788"/>
            <a:ext cx="153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47">
            <a:extLst>
              <a:ext uri="{FF2B5EF4-FFF2-40B4-BE49-F238E27FC236}">
                <a16:creationId xmlns:a16="http://schemas.microsoft.com/office/drawing/2014/main" id="{2BAF8E02-A2F2-8366-4D32-33FBD97E70A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5863" y="1958975"/>
            <a:ext cx="153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Text Box 48">
            <a:extLst>
              <a:ext uri="{FF2B5EF4-FFF2-40B4-BE49-F238E27FC236}">
                <a16:creationId xmlns:a16="http://schemas.microsoft.com/office/drawing/2014/main" id="{E900F674-5E8A-A40E-D975-9FC0F7057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06" name="Line 93">
            <a:extLst>
              <a:ext uri="{FF2B5EF4-FFF2-40B4-BE49-F238E27FC236}">
                <a16:creationId xmlns:a16="http://schemas.microsoft.com/office/drawing/2014/main" id="{0455FA64-3D46-ED96-C76D-AD2DD4D64F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25863" y="18811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94">
            <a:extLst>
              <a:ext uri="{FF2B5EF4-FFF2-40B4-BE49-F238E27FC236}">
                <a16:creationId xmlns:a16="http://schemas.microsoft.com/office/drawing/2014/main" id="{F85B2E97-6D02-F2EF-484F-54018AAAAC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663" y="1728788"/>
            <a:ext cx="203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15" name="Text Box 194">
            <a:extLst>
              <a:ext uri="{FF2B5EF4-FFF2-40B4-BE49-F238E27FC236}">
                <a16:creationId xmlns:a16="http://schemas.microsoft.com/office/drawing/2014/main" id="{64816F15-3044-EF4B-8A6B-855339D10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16" name="Text Box 195">
            <a:extLst>
              <a:ext uri="{FF2B5EF4-FFF2-40B4-BE49-F238E27FC236}">
                <a16:creationId xmlns:a16="http://schemas.microsoft.com/office/drawing/2014/main" id="{37508D68-22C6-8B46-DACD-E8B1D2E1E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4605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19" name="Line 51">
            <a:extLst>
              <a:ext uri="{FF2B5EF4-FFF2-40B4-BE49-F238E27FC236}">
                <a16:creationId xmlns:a16="http://schemas.microsoft.com/office/drawing/2014/main" id="{BB83DB4E-0B5E-BC4E-1E48-AD7D55A161E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1766888"/>
            <a:ext cx="0" cy="922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Line 90">
            <a:extLst>
              <a:ext uri="{FF2B5EF4-FFF2-40B4-BE49-F238E27FC236}">
                <a16:creationId xmlns:a16="http://schemas.microsoft.com/office/drawing/2014/main" id="{005C27B4-B455-A380-809A-2B2D74F64C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2382837"/>
            <a:ext cx="479424" cy="1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Text Box 92">
            <a:extLst>
              <a:ext uri="{FF2B5EF4-FFF2-40B4-BE49-F238E27FC236}">
                <a16:creationId xmlns:a16="http://schemas.microsoft.com/office/drawing/2014/main" id="{9BC865C6-BEA4-73A6-B710-CD1D99AA4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1526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7" name="Line 86">
            <a:extLst>
              <a:ext uri="{FF2B5EF4-FFF2-40B4-BE49-F238E27FC236}">
                <a16:creationId xmlns:a16="http://schemas.microsoft.com/office/drawing/2014/main" id="{8655CF66-9564-63DD-73D4-8570B00D6E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1" name="Text Box 87">
            <a:extLst>
              <a:ext uri="{FF2B5EF4-FFF2-40B4-BE49-F238E27FC236}">
                <a16:creationId xmlns:a16="http://schemas.microsoft.com/office/drawing/2014/main" id="{2D6EACF5-B0FD-4E70-DCC6-B557AD0A5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33" name="AutoShape 84">
            <a:extLst>
              <a:ext uri="{FF2B5EF4-FFF2-40B4-BE49-F238E27FC236}">
                <a16:creationId xmlns:a16="http://schemas.microsoft.com/office/drawing/2014/main" id="{8933A8F4-5547-CB1E-441A-306629E5FB08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782469" y="2863056"/>
            <a:ext cx="1727200" cy="306388"/>
          </a:xfrm>
          <a:custGeom>
            <a:avLst/>
            <a:gdLst>
              <a:gd name="T0" fmla="*/ 2147483646 w 21600"/>
              <a:gd name="T1" fmla="*/ 437215676 h 21600"/>
              <a:gd name="T2" fmla="*/ 2147483646 w 21600"/>
              <a:gd name="T3" fmla="*/ 874431352 h 21600"/>
              <a:gd name="T4" fmla="*/ 2147483646 w 21600"/>
              <a:gd name="T5" fmla="*/ 43721567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4" name="Line 85">
            <a:extLst>
              <a:ext uri="{FF2B5EF4-FFF2-40B4-BE49-F238E27FC236}">
                <a16:creationId xmlns:a16="http://schemas.microsoft.com/office/drawing/2014/main" id="{55D3D1AA-2632-C903-DCD2-18188ACA057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85025" y="2806700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5" name="Line 86">
            <a:extLst>
              <a:ext uri="{FF2B5EF4-FFF2-40B4-BE49-F238E27FC236}">
                <a16:creationId xmlns:a16="http://schemas.microsoft.com/office/drawing/2014/main" id="{23C219FD-70E1-89BA-BF96-64A16305ADA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6" name="Text Box 87">
            <a:extLst>
              <a:ext uri="{FF2B5EF4-FFF2-40B4-BE49-F238E27FC236}">
                <a16:creationId xmlns:a16="http://schemas.microsoft.com/office/drawing/2014/main" id="{FF1E217D-F7D7-E203-6493-5BA1D76AB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40" name="Line 88">
            <a:extLst>
              <a:ext uri="{FF2B5EF4-FFF2-40B4-BE49-F238E27FC236}">
                <a16:creationId xmlns:a16="http://schemas.microsoft.com/office/drawing/2014/main" id="{2CDBEBDF-822F-15D7-50E6-1CBB4F3E56E3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7175" y="207645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8" name="Line 126">
            <a:extLst>
              <a:ext uri="{FF2B5EF4-FFF2-40B4-BE49-F238E27FC236}">
                <a16:creationId xmlns:a16="http://schemas.microsoft.com/office/drawing/2014/main" id="{060B2220-4ADA-2B50-C94F-8409C75C76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9263" y="2881313"/>
            <a:ext cx="385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9" name="Line 127">
            <a:extLst>
              <a:ext uri="{FF2B5EF4-FFF2-40B4-BE49-F238E27FC236}">
                <a16:creationId xmlns:a16="http://schemas.microsoft.com/office/drawing/2014/main" id="{D19A096A-17B8-75F1-BF9B-B9011BD4C6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83438" y="2806700"/>
            <a:ext cx="1587" cy="74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2" name="Line 96">
            <a:extLst>
              <a:ext uri="{FF2B5EF4-FFF2-40B4-BE49-F238E27FC236}">
                <a16:creationId xmlns:a16="http://schemas.microsoft.com/office/drawing/2014/main" id="{5D806BC8-579F-15D0-1575-75F85F2373B7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2728913"/>
            <a:ext cx="26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3" name="Line 97">
            <a:extLst>
              <a:ext uri="{FF2B5EF4-FFF2-40B4-BE49-F238E27FC236}">
                <a16:creationId xmlns:a16="http://schemas.microsoft.com/office/drawing/2014/main" id="{28A11CB3-8FF7-B61C-B648-3571EDFAF5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61100" y="26511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4" name="Text Box 98">
            <a:extLst>
              <a:ext uri="{FF2B5EF4-FFF2-40B4-BE49-F238E27FC236}">
                <a16:creationId xmlns:a16="http://schemas.microsoft.com/office/drawing/2014/main" id="{29AD1F93-1290-DF47-C710-E8679F3D3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5368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65" name="Line 97">
            <a:extLst>
              <a:ext uri="{FF2B5EF4-FFF2-40B4-BE49-F238E27FC236}">
                <a16:creationId xmlns:a16="http://schemas.microsoft.com/office/drawing/2014/main" id="{7E54AE9D-F4D4-8DAB-4B29-55CDE49D4A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6968" y="23272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7" name="Rectangle 107">
            <a:extLst>
              <a:ext uri="{FF2B5EF4-FFF2-40B4-BE49-F238E27FC236}">
                <a16:creationId xmlns:a16="http://schemas.microsoft.com/office/drawing/2014/main" id="{852F1AFC-4F16-DFCB-F6C5-5EC6ABF9B2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088" y="3227388"/>
            <a:ext cx="190500" cy="268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ZE</a:t>
            </a:r>
          </a:p>
        </p:txBody>
      </p:sp>
      <p:sp>
        <p:nvSpPr>
          <p:cNvPr id="4168" name="Line 108">
            <a:extLst>
              <a:ext uri="{FF2B5EF4-FFF2-40B4-BE49-F238E27FC236}">
                <a16:creationId xmlns:a16="http://schemas.microsoft.com/office/drawing/2014/main" id="{5DB3D529-F35A-66F9-8019-DF746CF8AF5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6175" y="3379788"/>
            <a:ext cx="153670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9" name="Text Box 110">
            <a:extLst>
              <a:ext uri="{FF2B5EF4-FFF2-40B4-BE49-F238E27FC236}">
                <a16:creationId xmlns:a16="http://schemas.microsoft.com/office/drawing/2014/main" id="{D8D51C90-D817-CB31-A07A-960A4C6A2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31877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70" name="Line 111">
            <a:extLst>
              <a:ext uri="{FF2B5EF4-FFF2-40B4-BE49-F238E27FC236}">
                <a16:creationId xmlns:a16="http://schemas.microsoft.com/office/drawing/2014/main" id="{51DE98EF-C76C-2CF4-7E10-26BE3C305C91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379788"/>
            <a:ext cx="99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1" name="Text Box 112">
            <a:extLst>
              <a:ext uri="{FF2B5EF4-FFF2-40B4-BE49-F238E27FC236}">
                <a16:creationId xmlns:a16="http://schemas.microsoft.com/office/drawing/2014/main" id="{173C4D51-F340-037F-BE81-B2B16B056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463" y="3197225"/>
            <a:ext cx="438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Imm5</a:t>
            </a:r>
          </a:p>
        </p:txBody>
      </p:sp>
      <p:sp>
        <p:nvSpPr>
          <p:cNvPr id="4172" name="Line 116">
            <a:extLst>
              <a:ext uri="{FF2B5EF4-FFF2-40B4-BE49-F238E27FC236}">
                <a16:creationId xmlns:a16="http://schemas.microsoft.com/office/drawing/2014/main" id="{9B78E962-9633-4DB8-E61A-031636E031E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6425" y="3302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3" name="Text Box 117">
            <a:extLst>
              <a:ext uri="{FF2B5EF4-FFF2-40B4-BE49-F238E27FC236}">
                <a16:creationId xmlns:a16="http://schemas.microsoft.com/office/drawing/2014/main" id="{5C8475DC-3C62-9AE8-0D36-745BFF060F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25" y="31877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174" name="Line 105">
            <a:extLst>
              <a:ext uri="{FF2B5EF4-FFF2-40B4-BE49-F238E27FC236}">
                <a16:creationId xmlns:a16="http://schemas.microsoft.com/office/drawing/2014/main" id="{1B72F438-857D-BA67-EAE6-A0DCAAD07E9F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2228850"/>
            <a:ext cx="0" cy="844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5" name="Line 113">
            <a:extLst>
              <a:ext uri="{FF2B5EF4-FFF2-40B4-BE49-F238E27FC236}">
                <a16:creationId xmlns:a16="http://schemas.microsoft.com/office/drawing/2014/main" id="{94ADE96B-FB0B-D626-E6B2-C7B71E08687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073400"/>
            <a:ext cx="0" cy="306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0" name="Text Box 89">
            <a:extLst>
              <a:ext uri="{FF2B5EF4-FFF2-40B4-BE49-F238E27FC236}">
                <a16:creationId xmlns:a16="http://schemas.microsoft.com/office/drawing/2014/main" id="{32EE4371-6936-18FE-5334-D0FE55453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188436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ALU2</a:t>
            </a:r>
          </a:p>
        </p:txBody>
      </p:sp>
      <p:sp>
        <p:nvSpPr>
          <p:cNvPr id="2" name="Line 188">
            <a:extLst>
              <a:ext uri="{FF2B5EF4-FFF2-40B4-BE49-F238E27FC236}">
                <a16:creationId xmlns:a16="http://schemas.microsoft.com/office/drawing/2014/main" id="{0E567B4A-C6DB-F8FF-57A2-5719801A445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573463"/>
            <a:ext cx="2727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190">
            <a:extLst>
              <a:ext uri="{FF2B5EF4-FFF2-40B4-BE49-F238E27FC236}">
                <a16:creationId xmlns:a16="http://schemas.microsoft.com/office/drawing/2014/main" id="{697FFED1-E831-5438-01F0-52507DC6F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9350" y="3381375"/>
            <a:ext cx="438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Imm3</a:t>
            </a:r>
          </a:p>
        </p:txBody>
      </p:sp>
      <p:sp>
        <p:nvSpPr>
          <p:cNvPr id="8" name="Rectangle 191">
            <a:extLst>
              <a:ext uri="{FF2B5EF4-FFF2-40B4-BE49-F238E27FC236}">
                <a16:creationId xmlns:a16="http://schemas.microsoft.com/office/drawing/2014/main" id="{44BE49EF-AD5D-ECEC-0B28-B1845A8BDD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3419475"/>
            <a:ext cx="190500" cy="2682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ZE</a:t>
            </a:r>
          </a:p>
        </p:txBody>
      </p:sp>
      <p:sp>
        <p:nvSpPr>
          <p:cNvPr id="41" name="Line 189">
            <a:extLst>
              <a:ext uri="{FF2B5EF4-FFF2-40B4-BE49-F238E27FC236}">
                <a16:creationId xmlns:a16="http://schemas.microsoft.com/office/drawing/2014/main" id="{BEFF178D-99C4-2D1F-C623-92F25296390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3813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6" name="AutoShape 11">
            <a:extLst>
              <a:ext uri="{FF2B5EF4-FFF2-40B4-BE49-F238E27FC236}">
                <a16:creationId xmlns:a16="http://schemas.microsoft.com/office/drawing/2014/main" id="{BE89ABD4-2DFA-FDEB-5F5D-95640DD57EB6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057276" y="2362200"/>
            <a:ext cx="614362" cy="192087"/>
          </a:xfrm>
          <a:custGeom>
            <a:avLst/>
            <a:gdLst>
              <a:gd name="T0" fmla="*/ 2147483646 w 21600"/>
              <a:gd name="T1" fmla="*/ 67546486 h 21600"/>
              <a:gd name="T2" fmla="*/ 2147483646 w 21600"/>
              <a:gd name="T3" fmla="*/ 135092342 h 21600"/>
              <a:gd name="T4" fmla="*/ 1767033275 w 21600"/>
              <a:gd name="T5" fmla="*/ 6754648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6" name="Line 12">
            <a:extLst>
              <a:ext uri="{FF2B5EF4-FFF2-40B4-BE49-F238E27FC236}">
                <a16:creationId xmlns:a16="http://schemas.microsoft.com/office/drawing/2014/main" id="{E77799F4-6B4F-B5C6-F0FA-CE6DE1C91B2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0500" y="2459038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7" name="Line 13">
            <a:extLst>
              <a:ext uri="{FF2B5EF4-FFF2-40B4-BE49-F238E27FC236}">
                <a16:creationId xmlns:a16="http://schemas.microsoft.com/office/drawing/2014/main" id="{48E1FC97-AD24-6608-67B1-375D323F9B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98600" y="23812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9" name="Text Box 14">
            <a:extLst>
              <a:ext uri="{FF2B5EF4-FFF2-40B4-BE49-F238E27FC236}">
                <a16:creationId xmlns:a16="http://schemas.microsoft.com/office/drawing/2014/main" id="{40F2CDDA-D240-A37A-6F2A-59C9B2FA10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4300" y="22288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cxnSp>
        <p:nvCxnSpPr>
          <p:cNvPr id="4181" name="AutoShape 15">
            <a:extLst>
              <a:ext uri="{FF2B5EF4-FFF2-40B4-BE49-F238E27FC236}">
                <a16:creationId xmlns:a16="http://schemas.microsoft.com/office/drawing/2014/main" id="{49B55ECC-8476-6192-287C-DEDB4B70F41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68350" y="2611438"/>
            <a:ext cx="500063" cy="134937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82" name="Line 16">
            <a:extLst>
              <a:ext uri="{FF2B5EF4-FFF2-40B4-BE49-F238E27FC236}">
                <a16:creationId xmlns:a16="http://schemas.microsoft.com/office/drawing/2014/main" id="{67BB8FE2-FA22-3FEA-7058-7C3DAE75A5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238" y="2687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3" name="Text Box 17">
            <a:extLst>
              <a:ext uri="{FF2B5EF4-FFF2-40B4-BE49-F238E27FC236}">
                <a16:creationId xmlns:a16="http://schemas.microsoft.com/office/drawing/2014/main" id="{C4ACE6C0-EA34-42A3-95AF-929D1377EA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535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84" name="Line 25">
            <a:extLst>
              <a:ext uri="{FF2B5EF4-FFF2-40B4-BE49-F238E27FC236}">
                <a16:creationId xmlns:a16="http://schemas.microsoft.com/office/drawing/2014/main" id="{7ADF20FE-C0C3-5414-FCAC-C87FBB8AEE43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2713" y="20367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5" name="Text Box 26">
            <a:extLst>
              <a:ext uri="{FF2B5EF4-FFF2-40B4-BE49-F238E27FC236}">
                <a16:creationId xmlns:a16="http://schemas.microsoft.com/office/drawing/2014/main" id="{9055ED3B-DF00-694E-AA92-028907546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1844675"/>
            <a:ext cx="547688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AddrSel</a:t>
            </a:r>
          </a:p>
        </p:txBody>
      </p:sp>
      <p:sp>
        <p:nvSpPr>
          <p:cNvPr id="4186" name="Line 133">
            <a:extLst>
              <a:ext uri="{FF2B5EF4-FFF2-40B4-BE49-F238E27FC236}">
                <a16:creationId xmlns:a16="http://schemas.microsoft.com/office/drawing/2014/main" id="{E3123645-D57A-AEA7-1A77-C9EF116DA500}"/>
              </a:ext>
            </a:extLst>
          </p:cNvPr>
          <p:cNvSpPr>
            <a:spLocks noChangeShapeType="1"/>
          </p:cNvSpPr>
          <p:nvPr/>
        </p:nvSpPr>
        <p:spPr bwMode="auto">
          <a:xfrm>
            <a:off x="846138" y="2266950"/>
            <a:ext cx="422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7" name="Text Box 192">
            <a:extLst>
              <a:ext uri="{FF2B5EF4-FFF2-40B4-BE49-F238E27FC236}">
                <a16:creationId xmlns:a16="http://schemas.microsoft.com/office/drawing/2014/main" id="{E49C09F8-0B19-02CB-BDE2-2DE066595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1605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88" name="Text Box 193">
            <a:extLst>
              <a:ext uri="{FF2B5EF4-FFF2-40B4-BE49-F238E27FC236}">
                <a16:creationId xmlns:a16="http://schemas.microsoft.com/office/drawing/2014/main" id="{F65E6605-128F-A709-EEE3-F26E9C64D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213" y="24971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89" name="Line 128">
            <a:extLst>
              <a:ext uri="{FF2B5EF4-FFF2-40B4-BE49-F238E27FC236}">
                <a16:creationId xmlns:a16="http://schemas.microsoft.com/office/drawing/2014/main" id="{B4B1E932-A6CB-F78F-E415-FA167E81F994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0" name="Line 129">
            <a:extLst>
              <a:ext uri="{FF2B5EF4-FFF2-40B4-BE49-F238E27FC236}">
                <a16:creationId xmlns:a16="http://schemas.microsoft.com/office/drawing/2014/main" id="{266F3B02-DF65-FF61-9F13-A8CF8E6515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0" cy="1114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1" name="Line 130">
            <a:extLst>
              <a:ext uri="{FF2B5EF4-FFF2-40B4-BE49-F238E27FC236}">
                <a16:creationId xmlns:a16="http://schemas.microsoft.com/office/drawing/2014/main" id="{B50F640A-6114-CB54-0DF5-6302E8BEE879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4379913"/>
            <a:ext cx="4686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2" name="Rectangle 29">
            <a:extLst>
              <a:ext uri="{FF2B5EF4-FFF2-40B4-BE49-F238E27FC236}">
                <a16:creationId xmlns:a16="http://schemas.microsoft.com/office/drawing/2014/main" id="{297C3294-4901-F516-A200-A9EBF16D3E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5488" y="3111500"/>
            <a:ext cx="192087" cy="61436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93" name="Text Box 30">
            <a:extLst>
              <a:ext uri="{FF2B5EF4-FFF2-40B4-BE49-F238E27FC236}">
                <a16:creationId xmlns:a16="http://schemas.microsoft.com/office/drawing/2014/main" id="{82053EFA-0295-75D6-2BF1-BDAE36C8EB67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3127375" y="3327401"/>
            <a:ext cx="4143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MDR</a:t>
            </a:r>
          </a:p>
        </p:txBody>
      </p:sp>
      <p:sp>
        <p:nvSpPr>
          <p:cNvPr id="4194" name="Line 153">
            <a:extLst>
              <a:ext uri="{FF2B5EF4-FFF2-40B4-BE49-F238E27FC236}">
                <a16:creationId xmlns:a16="http://schemas.microsoft.com/office/drawing/2014/main" id="{465AE22A-E3AA-E1F4-FA86-AAD57D580627}"/>
              </a:ext>
            </a:extLst>
          </p:cNvPr>
          <p:cNvSpPr>
            <a:spLocks noChangeShapeType="1"/>
          </p:cNvSpPr>
          <p:nvPr/>
        </p:nvSpPr>
        <p:spPr bwMode="auto">
          <a:xfrm>
            <a:off x="3457575" y="3419475"/>
            <a:ext cx="11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5" name="Line 154">
            <a:extLst>
              <a:ext uri="{FF2B5EF4-FFF2-40B4-BE49-F238E27FC236}">
                <a16:creationId xmlns:a16="http://schemas.microsoft.com/office/drawing/2014/main" id="{104CEC75-5EDA-7D9F-B6F9-FA6EA4C0E8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3463" y="3419475"/>
            <a:ext cx="0" cy="652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6" name="Line 161">
            <a:extLst>
              <a:ext uri="{FF2B5EF4-FFF2-40B4-BE49-F238E27FC236}">
                <a16:creationId xmlns:a16="http://schemas.microsoft.com/office/drawing/2014/main" id="{2E6AC034-ED14-24BA-AA2B-D76AFC1DB2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43275" y="37274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7" name="Text Box 162">
            <a:extLst>
              <a:ext uri="{FF2B5EF4-FFF2-40B4-BE49-F238E27FC236}">
                <a16:creationId xmlns:a16="http://schemas.microsoft.com/office/drawing/2014/main" id="{0E8DD869-88E4-96C7-A01B-809CD9BCA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300" y="3841750"/>
            <a:ext cx="608013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MDRload</a:t>
            </a:r>
          </a:p>
        </p:txBody>
      </p:sp>
      <p:cxnSp>
        <p:nvCxnSpPr>
          <p:cNvPr id="4198" name="AutoShape 31">
            <a:extLst>
              <a:ext uri="{FF2B5EF4-FFF2-40B4-BE49-F238E27FC236}">
                <a16:creationId xmlns:a16="http://schemas.microsoft.com/office/drawing/2014/main" id="{4B3C1232-E644-B73F-8BBD-8762079253B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944813" y="3257550"/>
            <a:ext cx="336550" cy="1873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99" name="AutoShape 140">
            <a:extLst>
              <a:ext uri="{FF2B5EF4-FFF2-40B4-BE49-F238E27FC236}">
                <a16:creationId xmlns:a16="http://schemas.microsoft.com/office/drawing/2014/main" id="{A9E36EF6-15CC-04AF-0F90-E3DA3AF9691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532438" y="3687763"/>
            <a:ext cx="498475" cy="192087"/>
          </a:xfrm>
          <a:custGeom>
            <a:avLst/>
            <a:gdLst>
              <a:gd name="T0" fmla="*/ 2147483646 w 21600"/>
              <a:gd name="T1" fmla="*/ 67546486 h 21600"/>
              <a:gd name="T2" fmla="*/ 2147483646 w 21600"/>
              <a:gd name="T3" fmla="*/ 135092342 h 21600"/>
              <a:gd name="T4" fmla="*/ 765807696 w 21600"/>
              <a:gd name="T5" fmla="*/ 6754648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" name="Line 145">
            <a:extLst>
              <a:ext uri="{FF2B5EF4-FFF2-40B4-BE49-F238E27FC236}">
                <a16:creationId xmlns:a16="http://schemas.microsoft.com/office/drawing/2014/main" id="{151A54FC-D8D5-E433-D79A-A6EE2F62D451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5512594" y="3669506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" name="Line 146">
            <a:extLst>
              <a:ext uri="{FF2B5EF4-FFF2-40B4-BE49-F238E27FC236}">
                <a16:creationId xmlns:a16="http://schemas.microsoft.com/office/drawing/2014/main" id="{9D829831-1676-6AF1-33AC-C343193C47A3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5512594" y="3975894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2" name="Line 148">
            <a:extLst>
              <a:ext uri="{FF2B5EF4-FFF2-40B4-BE49-F238E27FC236}">
                <a16:creationId xmlns:a16="http://schemas.microsoft.com/office/drawing/2014/main" id="{EDF85E26-470B-92BD-A37C-31B83425D8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54713" y="3879850"/>
            <a:ext cx="0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3" name="Line 155">
            <a:extLst>
              <a:ext uri="{FF2B5EF4-FFF2-40B4-BE49-F238E27FC236}">
                <a16:creationId xmlns:a16="http://schemas.microsoft.com/office/drawing/2014/main" id="{30A47F60-32B0-DB59-209E-353DD9ACD264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3463" y="4071938"/>
            <a:ext cx="2035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4" name="Text Box 156">
            <a:extLst>
              <a:ext uri="{FF2B5EF4-FFF2-40B4-BE49-F238E27FC236}">
                <a16:creationId xmlns:a16="http://schemas.microsoft.com/office/drawing/2014/main" id="{65D58E7B-9F35-4D87-B4F7-E2F1DFE92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3613150"/>
            <a:ext cx="4572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RegIn</a:t>
            </a:r>
          </a:p>
        </p:txBody>
      </p:sp>
      <p:sp>
        <p:nvSpPr>
          <p:cNvPr id="4205" name="Line 134">
            <a:extLst>
              <a:ext uri="{FF2B5EF4-FFF2-40B4-BE49-F238E27FC236}">
                <a16:creationId xmlns:a16="http://schemas.microsoft.com/office/drawing/2014/main" id="{E22286D7-DEB0-E491-C4A8-2535F6C1BB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6138" y="654050"/>
            <a:ext cx="0" cy="161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2" name="Line 136">
            <a:extLst>
              <a:ext uri="{FF2B5EF4-FFF2-40B4-BE49-F238E27FC236}">
                <a16:creationId xmlns:a16="http://schemas.microsoft.com/office/drawing/2014/main" id="{2635094D-27C9-6DE2-00DB-AB77553500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46138" y="654050"/>
            <a:ext cx="53006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3" name="Line 131">
            <a:extLst>
              <a:ext uri="{FF2B5EF4-FFF2-40B4-BE49-F238E27FC236}">
                <a16:creationId xmlns:a16="http://schemas.microsoft.com/office/drawing/2014/main" id="{A507835C-FFDB-9BC2-7507-55BBDAEF25D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1730375"/>
            <a:ext cx="0" cy="2649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4" name="Line 135">
            <a:extLst>
              <a:ext uri="{FF2B5EF4-FFF2-40B4-BE49-F238E27FC236}">
                <a16:creationId xmlns:a16="http://schemas.microsoft.com/office/drawing/2014/main" id="{A63D21C9-F151-E3E9-38D7-670F21918B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46800" y="654050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100">
            <a:extLst>
              <a:ext uri="{FF2B5EF4-FFF2-40B4-BE49-F238E27FC236}">
                <a16:creationId xmlns:a16="http://schemas.microsoft.com/office/drawing/2014/main" id="{7EC0E06C-D071-F548-2607-EDE15B830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088" y="2919413"/>
            <a:ext cx="190500" cy="268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SE</a:t>
            </a:r>
          </a:p>
        </p:txBody>
      </p:sp>
      <p:sp>
        <p:nvSpPr>
          <p:cNvPr id="4" name="Line 101">
            <a:extLst>
              <a:ext uri="{FF2B5EF4-FFF2-40B4-BE49-F238E27FC236}">
                <a16:creationId xmlns:a16="http://schemas.microsoft.com/office/drawing/2014/main" id="{833EE829-2D64-17ED-E41D-E6D319E845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6175" y="3073400"/>
            <a:ext cx="153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Line 102">
            <a:extLst>
              <a:ext uri="{FF2B5EF4-FFF2-40B4-BE49-F238E27FC236}">
                <a16:creationId xmlns:a16="http://schemas.microsoft.com/office/drawing/2014/main" id="{00FB73F7-FEBA-E9EA-355C-4AE08C07AE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00663" y="2995613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Text Box 103">
            <a:extLst>
              <a:ext uri="{FF2B5EF4-FFF2-40B4-BE49-F238E27FC236}">
                <a16:creationId xmlns:a16="http://schemas.microsoft.com/office/drawing/2014/main" id="{3FAC796E-6D8F-BC20-E3B1-D51E430A7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8813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" name="Line 104">
            <a:extLst>
              <a:ext uri="{FF2B5EF4-FFF2-40B4-BE49-F238E27FC236}">
                <a16:creationId xmlns:a16="http://schemas.microsoft.com/office/drawing/2014/main" id="{8F5F56C8-8482-1C2A-78A0-9E2E919989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073400"/>
            <a:ext cx="99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5" name="Text Box 106">
            <a:extLst>
              <a:ext uri="{FF2B5EF4-FFF2-40B4-BE49-F238E27FC236}">
                <a16:creationId xmlns:a16="http://schemas.microsoft.com/office/drawing/2014/main" id="{62228E26-0C79-D253-B621-29D441D3C7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463" y="2890838"/>
            <a:ext cx="4381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Imm4</a:t>
            </a:r>
          </a:p>
        </p:txBody>
      </p:sp>
      <p:sp>
        <p:nvSpPr>
          <p:cNvPr id="4217" name="Line 114">
            <a:extLst>
              <a:ext uri="{FF2B5EF4-FFF2-40B4-BE49-F238E27FC236}">
                <a16:creationId xmlns:a16="http://schemas.microsoft.com/office/drawing/2014/main" id="{3E7E4D65-425D-D7C7-95A2-1DA9AD557B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6425" y="29956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8" name="Text Box 115">
            <a:extLst>
              <a:ext uri="{FF2B5EF4-FFF2-40B4-BE49-F238E27FC236}">
                <a16:creationId xmlns:a16="http://schemas.microsoft.com/office/drawing/2014/main" id="{6396EB3A-CAA2-4F5E-B8D5-F4019132C5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25" y="28813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220" name="Text Box 198">
            <a:extLst>
              <a:ext uri="{FF2B5EF4-FFF2-40B4-BE49-F238E27FC236}">
                <a16:creationId xmlns:a16="http://schemas.microsoft.com/office/drawing/2014/main" id="{AB54CF77-8185-C576-92D2-ECBAB9E04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2305050"/>
            <a:ext cx="3556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000</a:t>
            </a:r>
          </a:p>
        </p:txBody>
      </p:sp>
      <p:sp>
        <p:nvSpPr>
          <p:cNvPr id="4221" name="Text Box 199">
            <a:extLst>
              <a:ext uri="{FF2B5EF4-FFF2-40B4-BE49-F238E27FC236}">
                <a16:creationId xmlns:a16="http://schemas.microsoft.com/office/drawing/2014/main" id="{BC6EE848-206F-E947-EBDE-D1AAD69FD8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2613025"/>
            <a:ext cx="3556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001</a:t>
            </a:r>
          </a:p>
        </p:txBody>
      </p:sp>
      <p:sp>
        <p:nvSpPr>
          <p:cNvPr id="4222" name="Text Box 200">
            <a:extLst>
              <a:ext uri="{FF2B5EF4-FFF2-40B4-BE49-F238E27FC236}">
                <a16:creationId xmlns:a16="http://schemas.microsoft.com/office/drawing/2014/main" id="{0AD9C4A1-8B2C-F71B-1446-BE6B1D09E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2919413"/>
            <a:ext cx="3556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010</a:t>
            </a:r>
          </a:p>
        </p:txBody>
      </p:sp>
      <p:sp>
        <p:nvSpPr>
          <p:cNvPr id="4223" name="Text Box 201">
            <a:extLst>
              <a:ext uri="{FF2B5EF4-FFF2-40B4-BE49-F238E27FC236}">
                <a16:creationId xmlns:a16="http://schemas.microsoft.com/office/drawing/2014/main" id="{BE50BAE2-DA5D-0C21-D53E-D3AA68AAA5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3227388"/>
            <a:ext cx="3556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011</a:t>
            </a:r>
          </a:p>
        </p:txBody>
      </p:sp>
      <p:sp>
        <p:nvSpPr>
          <p:cNvPr id="4224" name="Text Box 202">
            <a:extLst>
              <a:ext uri="{FF2B5EF4-FFF2-40B4-BE49-F238E27FC236}">
                <a16:creationId xmlns:a16="http://schemas.microsoft.com/office/drawing/2014/main" id="{3D5B24F8-AA65-00FF-AF7A-B8ABD28E9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3457575"/>
            <a:ext cx="3556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300073649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6FEDF8-8D64-5900-0EC8-0FABCF8A2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val 2">
            <a:extLst>
              <a:ext uri="{FF2B5EF4-FFF2-40B4-BE49-F238E27FC236}">
                <a16:creationId xmlns:a16="http://schemas.microsoft.com/office/drawing/2014/main" id="{4121CAE0-1D6B-FEC3-EAC6-7D5CCAD96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9825" y="2819400"/>
            <a:ext cx="3124200" cy="379412"/>
          </a:xfrm>
          <a:prstGeom prst="ellipse">
            <a:avLst/>
          </a:prstGeom>
          <a:solidFill>
            <a:srgbClr val="FF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098" name="Rectangle 6">
            <a:extLst>
              <a:ext uri="{FF2B5EF4-FFF2-40B4-BE49-F238E27FC236}">
                <a16:creationId xmlns:a16="http://schemas.microsoft.com/office/drawing/2014/main" id="{35D2FF75-4535-64AA-D6E0-CE227818B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2381250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3EEF7667-854A-86E9-6838-4088CC7AD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266950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0AEC1411-ED8B-62B3-4E30-C12C3E711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2701925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4108" name="Text Box 18">
            <a:extLst>
              <a:ext uri="{FF2B5EF4-FFF2-40B4-BE49-F238E27FC236}">
                <a16:creationId xmlns:a16="http://schemas.microsoft.com/office/drawing/2014/main" id="{16D0CD19-BDE4-C904-8300-7A44C7A36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343150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4109" name="Text Box 19">
            <a:extLst>
              <a:ext uri="{FF2B5EF4-FFF2-40B4-BE49-F238E27FC236}">
                <a16:creationId xmlns:a16="http://schemas.microsoft.com/office/drawing/2014/main" id="{3A54D8DB-C141-94F3-30A2-E113CF573B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149600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4110" name="Text Box 20">
            <a:extLst>
              <a:ext uri="{FF2B5EF4-FFF2-40B4-BE49-F238E27FC236}">
                <a16:creationId xmlns:a16="http://schemas.microsoft.com/office/drawing/2014/main" id="{05AC2FBD-41AF-8F6B-EFF0-ACC228A6D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3149600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4111" name="Line 21">
            <a:extLst>
              <a:ext uri="{FF2B5EF4-FFF2-40B4-BE49-F238E27FC236}">
                <a16:creationId xmlns:a16="http://schemas.microsoft.com/office/drawing/2014/main" id="{B4526AEF-8643-95FD-09D4-48E0CBDD480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22">
            <a:extLst>
              <a:ext uri="{FF2B5EF4-FFF2-40B4-BE49-F238E27FC236}">
                <a16:creationId xmlns:a16="http://schemas.microsoft.com/office/drawing/2014/main" id="{EEF80734-EECE-B585-2BFD-BC6BFEE4BD3B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23">
            <a:extLst>
              <a:ext uri="{FF2B5EF4-FFF2-40B4-BE49-F238E27FC236}">
                <a16:creationId xmlns:a16="http://schemas.microsoft.com/office/drawing/2014/main" id="{0BF635A6-860D-00A3-24DD-CE6D2297A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882775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4114" name="Text Box 24">
            <a:extLst>
              <a:ext uri="{FF2B5EF4-FFF2-40B4-BE49-F238E27FC236}">
                <a16:creationId xmlns:a16="http://schemas.microsoft.com/office/drawing/2014/main" id="{53CFF4AF-649C-0E42-476A-E345E339A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1882775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4117" name="Rectangle 27">
            <a:extLst>
              <a:ext uri="{FF2B5EF4-FFF2-40B4-BE49-F238E27FC236}">
                <a16:creationId xmlns:a16="http://schemas.microsoft.com/office/drawing/2014/main" id="{C17B4875-9BA3-25F5-1539-F9C39FF59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1612900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18" name="Text Box 28">
            <a:extLst>
              <a:ext uri="{FF2B5EF4-FFF2-40B4-BE49-F238E27FC236}">
                <a16:creationId xmlns:a16="http://schemas.microsoft.com/office/drawing/2014/main" id="{949C3111-97EF-FED6-6C74-64F407A02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22488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4122" name="Line 33">
            <a:extLst>
              <a:ext uri="{FF2B5EF4-FFF2-40B4-BE49-F238E27FC236}">
                <a16:creationId xmlns:a16="http://schemas.microsoft.com/office/drawing/2014/main" id="{0843ACBF-BE5B-5655-C7BC-870C5E102E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1500" y="2228850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34">
            <a:extLst>
              <a:ext uri="{FF2B5EF4-FFF2-40B4-BE49-F238E27FC236}">
                <a16:creationId xmlns:a16="http://schemas.microsoft.com/office/drawing/2014/main" id="{41137562-75D4-299C-B5CA-B49F0CCEC6BD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222885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35">
            <a:extLst>
              <a:ext uri="{FF2B5EF4-FFF2-40B4-BE49-F238E27FC236}">
                <a16:creationId xmlns:a16="http://schemas.microsoft.com/office/drawing/2014/main" id="{A05993C9-61D3-9D8E-C93A-2C33A9E298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73400" y="29178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36">
            <a:extLst>
              <a:ext uri="{FF2B5EF4-FFF2-40B4-BE49-F238E27FC236}">
                <a16:creationId xmlns:a16="http://schemas.microsoft.com/office/drawing/2014/main" id="{145480C4-BBF9-1FDC-5364-EC0A5E3EF0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00" y="27654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6" name="Rectangle 37">
            <a:extLst>
              <a:ext uri="{FF2B5EF4-FFF2-40B4-BE49-F238E27FC236}">
                <a16:creationId xmlns:a16="http://schemas.microsoft.com/office/drawing/2014/main" id="{A9200E14-0C5B-2EF5-026A-A85D658B0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2125" y="1612900"/>
            <a:ext cx="1268413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28" name="Line 39">
            <a:extLst>
              <a:ext uri="{FF2B5EF4-FFF2-40B4-BE49-F238E27FC236}">
                <a16:creationId xmlns:a16="http://schemas.microsoft.com/office/drawing/2014/main" id="{0CEB7104-D7DE-D4FD-9B50-9F5CA45511F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6" y="1760556"/>
            <a:ext cx="230189" cy="79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Line 40">
            <a:extLst>
              <a:ext uri="{FF2B5EF4-FFF2-40B4-BE49-F238E27FC236}">
                <a16:creationId xmlns:a16="http://schemas.microsoft.com/office/drawing/2014/main" id="{C0A2FF1E-68D4-2326-29DC-2DAE4D457EF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Text Box 41">
            <a:extLst>
              <a:ext uri="{FF2B5EF4-FFF2-40B4-BE49-F238E27FC236}">
                <a16:creationId xmlns:a16="http://schemas.microsoft.com/office/drawing/2014/main" id="{B55DEDC3-E9CB-22D9-34EC-44B168D10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32" name="Text Box 43">
            <a:extLst>
              <a:ext uri="{FF2B5EF4-FFF2-40B4-BE49-F238E27FC236}">
                <a16:creationId xmlns:a16="http://schemas.microsoft.com/office/drawing/2014/main" id="{1FD6FDAD-1544-BCD4-183F-05A4430C49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37" name="Text Box 48">
            <a:extLst>
              <a:ext uri="{FF2B5EF4-FFF2-40B4-BE49-F238E27FC236}">
                <a16:creationId xmlns:a16="http://schemas.microsoft.com/office/drawing/2014/main" id="{42139719-F11F-BBF9-02F1-353E959C2A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38" name="Line 49">
            <a:extLst>
              <a:ext uri="{FF2B5EF4-FFF2-40B4-BE49-F238E27FC236}">
                <a16:creationId xmlns:a16="http://schemas.microsoft.com/office/drawing/2014/main" id="{72B4C7CA-B9C5-9B33-64CB-3415A96E7DEF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5" y="2228850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9" name="Line 50">
            <a:extLst>
              <a:ext uri="{FF2B5EF4-FFF2-40B4-BE49-F238E27FC236}">
                <a16:creationId xmlns:a16="http://schemas.microsoft.com/office/drawing/2014/main" id="{03A8F506-0940-D437-BC7E-967E6FC1549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26892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1" name="Text Box 52">
            <a:extLst>
              <a:ext uri="{FF2B5EF4-FFF2-40B4-BE49-F238E27FC236}">
                <a16:creationId xmlns:a16="http://schemas.microsoft.com/office/drawing/2014/main" id="{6D0A3A64-16B5-C435-E3B5-F1BB33FFD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652588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reg1</a:t>
            </a:r>
          </a:p>
        </p:txBody>
      </p:sp>
      <p:sp>
        <p:nvSpPr>
          <p:cNvPr id="4142" name="Text Box 53">
            <a:extLst>
              <a:ext uri="{FF2B5EF4-FFF2-40B4-BE49-F238E27FC236}">
                <a16:creationId xmlns:a16="http://schemas.microsoft.com/office/drawing/2014/main" id="{94DAC515-DA5D-A4D6-C1FB-02BEADDDE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112963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reg2</a:t>
            </a:r>
          </a:p>
        </p:txBody>
      </p:sp>
      <p:sp>
        <p:nvSpPr>
          <p:cNvPr id="4143" name="Text Box 54">
            <a:extLst>
              <a:ext uri="{FF2B5EF4-FFF2-40B4-BE49-F238E27FC236}">
                <a16:creationId xmlns:a16="http://schemas.microsoft.com/office/drawing/2014/main" id="{18A37C3C-63F3-2721-1FD1-C701736EEE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573338"/>
            <a:ext cx="40481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regw</a:t>
            </a:r>
          </a:p>
        </p:txBody>
      </p:sp>
      <p:sp>
        <p:nvSpPr>
          <p:cNvPr id="4144" name="Line 55">
            <a:extLst>
              <a:ext uri="{FF2B5EF4-FFF2-40B4-BE49-F238E27FC236}">
                <a16:creationId xmlns:a16="http://schemas.microsoft.com/office/drawing/2014/main" id="{68A7C4E8-0273-26C6-D083-187757B001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7950" y="21494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5" name="Text Box 56">
            <a:extLst>
              <a:ext uri="{FF2B5EF4-FFF2-40B4-BE49-F238E27FC236}">
                <a16:creationId xmlns:a16="http://schemas.microsoft.com/office/drawing/2014/main" id="{10CD9B1A-0F7F-1DE8-0CCB-DEB2F4D8D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20367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46" name="Text Box 57">
            <a:extLst>
              <a:ext uri="{FF2B5EF4-FFF2-40B4-BE49-F238E27FC236}">
                <a16:creationId xmlns:a16="http://schemas.microsoft.com/office/drawing/2014/main" id="{108E4D9E-F8EA-BF57-BBAC-02B7A000E2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2074863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IR5-4</a:t>
            </a:r>
          </a:p>
        </p:txBody>
      </p:sp>
      <p:sp>
        <p:nvSpPr>
          <p:cNvPr id="4147" name="Text Box 58">
            <a:extLst>
              <a:ext uri="{FF2B5EF4-FFF2-40B4-BE49-F238E27FC236}">
                <a16:creationId xmlns:a16="http://schemas.microsoft.com/office/drawing/2014/main" id="{117BFED5-6E31-C3C6-2CCA-BA74AAF53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289" y="1284359"/>
            <a:ext cx="63817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IR6-7</a:t>
            </a:r>
          </a:p>
        </p:txBody>
      </p:sp>
      <p:sp>
        <p:nvSpPr>
          <p:cNvPr id="4148" name="Line 59">
            <a:extLst>
              <a:ext uri="{FF2B5EF4-FFF2-40B4-BE49-F238E27FC236}">
                <a16:creationId xmlns:a16="http://schemas.microsoft.com/office/drawing/2014/main" id="{742E2BDA-30C6-AD34-0B70-D510F0AEB17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17287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9" name="Line 60">
            <a:extLst>
              <a:ext uri="{FF2B5EF4-FFF2-40B4-BE49-F238E27FC236}">
                <a16:creationId xmlns:a16="http://schemas.microsoft.com/office/drawing/2014/main" id="{B27172F7-3850-1EA6-C64A-FB3836475DC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234473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0" name="Line 61">
            <a:extLst>
              <a:ext uri="{FF2B5EF4-FFF2-40B4-BE49-F238E27FC236}">
                <a16:creationId xmlns:a16="http://schemas.microsoft.com/office/drawing/2014/main" id="{0BEB452A-5A6A-584B-3CA7-DF3671EDEF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1651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1" name="Text Box 62">
            <a:extLst>
              <a:ext uri="{FF2B5EF4-FFF2-40B4-BE49-F238E27FC236}">
                <a16:creationId xmlns:a16="http://schemas.microsoft.com/office/drawing/2014/main" id="{BD87A37A-F26E-0EAF-16CF-BB0E0667E2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14986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2" name="Line 63">
            <a:extLst>
              <a:ext uri="{FF2B5EF4-FFF2-40B4-BE49-F238E27FC236}">
                <a16:creationId xmlns:a16="http://schemas.microsoft.com/office/drawing/2014/main" id="{FC06D435-32A0-503F-6207-E0E2897083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226536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3" name="Text Box 64">
            <a:extLst>
              <a:ext uri="{FF2B5EF4-FFF2-40B4-BE49-F238E27FC236}">
                <a16:creationId xmlns:a16="http://schemas.microsoft.com/office/drawing/2014/main" id="{13AB02C3-2755-5C22-5848-525E8C55F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21129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4" name="Rectangle 65">
            <a:extLst>
              <a:ext uri="{FF2B5EF4-FFF2-40B4-BE49-F238E27FC236}">
                <a16:creationId xmlns:a16="http://schemas.microsoft.com/office/drawing/2014/main" id="{72657BBD-8D92-5545-6630-932B028947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1460500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5" name="Text Box 66">
            <a:extLst>
              <a:ext uri="{FF2B5EF4-FFF2-40B4-BE49-F238E27FC236}">
                <a16:creationId xmlns:a16="http://schemas.microsoft.com/office/drawing/2014/main" id="{849A2F24-C430-20FD-8451-CC59D5844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1240" y="1612900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156" name="Rectangle 67">
            <a:extLst>
              <a:ext uri="{FF2B5EF4-FFF2-40B4-BE49-F238E27FC236}">
                <a16:creationId xmlns:a16="http://schemas.microsoft.com/office/drawing/2014/main" id="{49B6AE29-126E-8CE6-24EC-162B06834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2112963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7" name="Text Box 68">
            <a:extLst>
              <a:ext uri="{FF2B5EF4-FFF2-40B4-BE49-F238E27FC236}">
                <a16:creationId xmlns:a16="http://schemas.microsoft.com/office/drawing/2014/main" id="{77A152ED-D4D3-2536-CFBA-34119CF83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828" y="2265363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206" name="Text Box 118">
            <a:extLst>
              <a:ext uri="{FF2B5EF4-FFF2-40B4-BE49-F238E27FC236}">
                <a16:creationId xmlns:a16="http://schemas.microsoft.com/office/drawing/2014/main" id="{8BB8030E-C42B-3641-9D1F-3DC3BB39B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161290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data1</a:t>
            </a:r>
          </a:p>
        </p:txBody>
      </p:sp>
      <p:sp>
        <p:nvSpPr>
          <p:cNvPr id="4207" name="Text Box 119">
            <a:extLst>
              <a:ext uri="{FF2B5EF4-FFF2-40B4-BE49-F238E27FC236}">
                <a16:creationId xmlns:a16="http://schemas.microsoft.com/office/drawing/2014/main" id="{3B318D5C-704C-8C16-08B4-1822E37A5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22885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data2</a:t>
            </a:r>
          </a:p>
        </p:txBody>
      </p:sp>
      <p:sp>
        <p:nvSpPr>
          <p:cNvPr id="4208" name="Text Box 120">
            <a:extLst>
              <a:ext uri="{FF2B5EF4-FFF2-40B4-BE49-F238E27FC236}">
                <a16:creationId xmlns:a16="http://schemas.microsoft.com/office/drawing/2014/main" id="{887CD0F8-0285-F085-4725-6385601FE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573338"/>
            <a:ext cx="457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dataw</a:t>
            </a:r>
          </a:p>
        </p:txBody>
      </p:sp>
      <p:sp>
        <p:nvSpPr>
          <p:cNvPr id="4209" name="Line 121">
            <a:extLst>
              <a:ext uri="{FF2B5EF4-FFF2-40B4-BE49-F238E27FC236}">
                <a16:creationId xmlns:a16="http://schemas.microsoft.com/office/drawing/2014/main" id="{B08B09FE-0241-12C7-55E8-08CA4B0F82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70538" y="268922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" name="Line 122">
            <a:extLst>
              <a:ext uri="{FF2B5EF4-FFF2-40B4-BE49-F238E27FC236}">
                <a16:creationId xmlns:a16="http://schemas.microsoft.com/office/drawing/2014/main" id="{0FA4C8EC-EA8E-9F34-C47C-E44751057D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84838" y="26114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1" name="Text Box 123">
            <a:extLst>
              <a:ext uri="{FF2B5EF4-FFF2-40B4-BE49-F238E27FC236}">
                <a16:creationId xmlns:a16="http://schemas.microsoft.com/office/drawing/2014/main" id="{968C4139-79DD-FC6E-449B-65A1A4EA1A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538" y="24590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16" name="Line 128">
            <a:extLst>
              <a:ext uri="{FF2B5EF4-FFF2-40B4-BE49-F238E27FC236}">
                <a16:creationId xmlns:a16="http://schemas.microsoft.com/office/drawing/2014/main" id="{B61EE36E-BE06-E686-CB8C-3F0E8FA462CA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5" name="Line 163">
            <a:extLst>
              <a:ext uri="{FF2B5EF4-FFF2-40B4-BE49-F238E27FC236}">
                <a16:creationId xmlns:a16="http://schemas.microsoft.com/office/drawing/2014/main" id="{AA17DAA0-24DA-A827-3F25-CF8BF4099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134620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6" name="Text Box 164">
            <a:extLst>
              <a:ext uri="{FF2B5EF4-FFF2-40B4-BE49-F238E27FC236}">
                <a16:creationId xmlns:a16="http://schemas.microsoft.com/office/drawing/2014/main" id="{EC1E32E0-EF65-29E6-406A-C2E72EAFC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162050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4248" name="Text Box 167">
            <a:extLst>
              <a:ext uri="{FF2B5EF4-FFF2-40B4-BE49-F238E27FC236}">
                <a16:creationId xmlns:a16="http://schemas.microsoft.com/office/drawing/2014/main" id="{CF306E74-1075-54E6-10FD-7C46229C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2074863"/>
            <a:ext cx="3540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RF</a:t>
            </a:r>
          </a:p>
        </p:txBody>
      </p:sp>
      <p:sp>
        <p:nvSpPr>
          <p:cNvPr id="4249" name="Line 168">
            <a:extLst>
              <a:ext uri="{FF2B5EF4-FFF2-40B4-BE49-F238E27FC236}">
                <a16:creationId xmlns:a16="http://schemas.microsoft.com/office/drawing/2014/main" id="{6BCD98BF-993F-6F9C-DD58-FAF714B1235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4588" y="14224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0" name="Text Box 169">
            <a:extLst>
              <a:ext uri="{FF2B5EF4-FFF2-40B4-BE49-F238E27FC236}">
                <a16:creationId xmlns:a16="http://schemas.microsoft.com/office/drawing/2014/main" id="{3E502266-C6D8-C199-BFE2-DC54621E1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238" y="1230313"/>
            <a:ext cx="5556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RFWrite</a:t>
            </a:r>
          </a:p>
        </p:txBody>
      </p:sp>
      <p:sp>
        <p:nvSpPr>
          <p:cNvPr id="4261" name="Line 180">
            <a:extLst>
              <a:ext uri="{FF2B5EF4-FFF2-40B4-BE49-F238E27FC236}">
                <a16:creationId xmlns:a16="http://schemas.microsoft.com/office/drawing/2014/main" id="{401466AE-68DC-DB2F-A5D2-536A90FBA1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638" y="3113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2" name="Text Box 181">
            <a:extLst>
              <a:ext uri="{FF2B5EF4-FFF2-40B4-BE49-F238E27FC236}">
                <a16:creationId xmlns:a16="http://schemas.microsoft.com/office/drawing/2014/main" id="{7135161C-C11D-FBFE-A34F-B6611F38C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227388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4266" name="Line 185">
            <a:extLst>
              <a:ext uri="{FF2B5EF4-FFF2-40B4-BE49-F238E27FC236}">
                <a16:creationId xmlns:a16="http://schemas.microsoft.com/office/drawing/2014/main" id="{7686D663-9F6C-D364-6DF9-2CB68D28DE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2767013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7" name="Line 73">
            <a:extLst>
              <a:ext uri="{FF2B5EF4-FFF2-40B4-BE49-F238E27FC236}">
                <a16:creationId xmlns:a16="http://schemas.microsoft.com/office/drawing/2014/main" id="{9867ECD3-F21D-F910-1BAB-E7D878C7EC78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7563" y="12588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8" name="Text Box 74">
            <a:extLst>
              <a:ext uri="{FF2B5EF4-FFF2-40B4-BE49-F238E27FC236}">
                <a16:creationId xmlns:a16="http://schemas.microsoft.com/office/drawing/2014/main" id="{E0CDBBCD-36A9-8EFE-5B32-FFE6FBB1D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909" y="1066800"/>
            <a:ext cx="453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>
                <a:latin typeface="Arial" panose="020B0604020202020204" pitchFamily="34" charset="0"/>
              </a:rPr>
              <a:t>ABLD</a:t>
            </a:r>
          </a:p>
        </p:txBody>
      </p:sp>
      <p:sp>
        <p:nvSpPr>
          <p:cNvPr id="4289" name="Line 73">
            <a:extLst>
              <a:ext uri="{FF2B5EF4-FFF2-40B4-BE49-F238E27FC236}">
                <a16:creationId xmlns:a16="http://schemas.microsoft.com/office/drawing/2014/main" id="{C06C07F8-FAFA-2CE9-C530-4D527E4FE55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00738" y="1989138"/>
            <a:ext cx="4762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5BA560-442C-5D26-AFFF-C0BA7A61ECBB}"/>
              </a:ext>
            </a:extLst>
          </p:cNvPr>
          <p:cNvSpPr txBox="1"/>
          <p:nvPr/>
        </p:nvSpPr>
        <p:spPr>
          <a:xfrm>
            <a:off x="2604449" y="5018088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CYCLE 4: </a:t>
            </a:r>
            <a:r>
              <a:rPr lang="pt-BR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Update PC for taken branch</a:t>
            </a:r>
            <a:endParaRPr lang="pt-BR" sz="1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dirty="0">
                <a:latin typeface="Arial" pitchFamily="34" charset="0"/>
                <a:cs typeface="Arial" pitchFamily="34" charset="0"/>
              </a:rPr>
              <a:t>If (Z) PC = PC + SE(IR7,4)</a:t>
            </a:r>
          </a:p>
        </p:txBody>
      </p:sp>
      <p:sp>
        <p:nvSpPr>
          <p:cNvPr id="9" name="Freeform 125">
            <a:extLst>
              <a:ext uri="{FF2B5EF4-FFF2-40B4-BE49-F238E27FC236}">
                <a16:creationId xmlns:a16="http://schemas.microsoft.com/office/drawing/2014/main" id="{F0BD6F75-116B-C875-780B-D471BAFA7659}"/>
              </a:ext>
            </a:extLst>
          </p:cNvPr>
          <p:cNvSpPr>
            <a:spLocks/>
          </p:cNvSpPr>
          <p:nvPr/>
        </p:nvSpPr>
        <p:spPr bwMode="auto">
          <a:xfrm>
            <a:off x="7415213" y="1231900"/>
            <a:ext cx="766762" cy="1881188"/>
          </a:xfrm>
          <a:custGeom>
            <a:avLst/>
            <a:gdLst>
              <a:gd name="T0" fmla="*/ 0 w 483"/>
              <a:gd name="T1" fmla="*/ 0 h 1185"/>
              <a:gd name="T2" fmla="*/ 0 w 483"/>
              <a:gd name="T3" fmla="*/ 2147483646 h 1185"/>
              <a:gd name="T4" fmla="*/ 2147483646 w 483"/>
              <a:gd name="T5" fmla="*/ 2147483646 h 1185"/>
              <a:gd name="T6" fmla="*/ 0 w 483"/>
              <a:gd name="T7" fmla="*/ 2147483646 h 1185"/>
              <a:gd name="T8" fmla="*/ 0 w 483"/>
              <a:gd name="T9" fmla="*/ 2147483646 h 1185"/>
              <a:gd name="T10" fmla="*/ 2147483646 w 483"/>
              <a:gd name="T11" fmla="*/ 2147483646 h 1185"/>
              <a:gd name="T12" fmla="*/ 2147483646 w 483"/>
              <a:gd name="T13" fmla="*/ 2147483646 h 1185"/>
              <a:gd name="T14" fmla="*/ 0 w 483"/>
              <a:gd name="T15" fmla="*/ 0 h 11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3"/>
              <a:gd name="T25" fmla="*/ 0 h 1185"/>
              <a:gd name="T26" fmla="*/ 483 w 483"/>
              <a:gd name="T27" fmla="*/ 1185 h 11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3" h="1185">
                <a:moveTo>
                  <a:pt x="0" y="0"/>
                </a:moveTo>
                <a:lnTo>
                  <a:pt x="0" y="411"/>
                </a:lnTo>
                <a:lnTo>
                  <a:pt x="217" y="581"/>
                </a:lnTo>
                <a:lnTo>
                  <a:pt x="0" y="774"/>
                </a:lnTo>
                <a:lnTo>
                  <a:pt x="0" y="1185"/>
                </a:lnTo>
                <a:lnTo>
                  <a:pt x="483" y="847"/>
                </a:lnTo>
                <a:lnTo>
                  <a:pt x="483" y="29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38">
            <a:extLst>
              <a:ext uri="{FF2B5EF4-FFF2-40B4-BE49-F238E27FC236}">
                <a16:creationId xmlns:a16="http://schemas.microsoft.com/office/drawing/2014/main" id="{ECC188E9-9BEB-D7B6-90DD-B9EEC7D6E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163" y="1844675"/>
            <a:ext cx="192087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2" name="Line 139">
            <a:extLst>
              <a:ext uri="{FF2B5EF4-FFF2-40B4-BE49-F238E27FC236}">
                <a16:creationId xmlns:a16="http://schemas.microsoft.com/office/drawing/2014/main" id="{506E5EED-ABBE-9FD1-6ABB-0D996FC77286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57">
            <a:extLst>
              <a:ext uri="{FF2B5EF4-FFF2-40B4-BE49-F238E27FC236}">
                <a16:creationId xmlns:a16="http://schemas.microsoft.com/office/drawing/2014/main" id="{F94CA44C-6B0F-8E8D-04B7-7749E4BBCCC6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0038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58">
            <a:extLst>
              <a:ext uri="{FF2B5EF4-FFF2-40B4-BE49-F238E27FC236}">
                <a16:creationId xmlns:a16="http://schemas.microsoft.com/office/drawing/2014/main" id="{AB15F003-200B-8F15-4C10-3A5FFA5822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4925" y="1154113"/>
            <a:ext cx="4968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ALUop</a:t>
            </a:r>
          </a:p>
        </p:txBody>
      </p:sp>
      <p:sp>
        <p:nvSpPr>
          <p:cNvPr id="15" name="Line 159">
            <a:extLst>
              <a:ext uri="{FF2B5EF4-FFF2-40B4-BE49-F238E27FC236}">
                <a16:creationId xmlns:a16="http://schemas.microsoft.com/office/drawing/2014/main" id="{FE9E77B7-EAB6-6F41-35E7-CF7079416EA1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874000" y="13081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60">
            <a:extLst>
              <a:ext uri="{FF2B5EF4-FFF2-40B4-BE49-F238E27FC236}">
                <a16:creationId xmlns:a16="http://schemas.microsoft.com/office/drawing/2014/main" id="{FF6E76FD-3ABF-1D75-78F3-7A387348C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130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" name="Text Box 166">
            <a:extLst>
              <a:ext uri="{FF2B5EF4-FFF2-40B4-BE49-F238E27FC236}">
                <a16:creationId xmlns:a16="http://schemas.microsoft.com/office/drawing/2014/main" id="{CF1DBD05-5F18-709E-4E38-8D8843B1D3D9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8335963" y="1882775"/>
            <a:ext cx="306387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ALUout</a:t>
            </a:r>
          </a:p>
        </p:txBody>
      </p:sp>
      <p:sp>
        <p:nvSpPr>
          <p:cNvPr id="18" name="Rectangle 170">
            <a:extLst>
              <a:ext uri="{FF2B5EF4-FFF2-40B4-BE49-F238E27FC236}">
                <a16:creationId xmlns:a16="http://schemas.microsoft.com/office/drawing/2014/main" id="{BA250A98-7860-2F81-BB62-F105058BFD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3111500"/>
            <a:ext cx="192088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9" name="Rectangle 171">
            <a:extLst>
              <a:ext uri="{FF2B5EF4-FFF2-40B4-BE49-F238E27FC236}">
                <a16:creationId xmlns:a16="http://schemas.microsoft.com/office/drawing/2014/main" id="{639E166B-0CF1-60D1-C165-452AE2E5A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3688" y="3111500"/>
            <a:ext cx="192087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20" name="Text Box 172">
            <a:extLst>
              <a:ext uri="{FF2B5EF4-FFF2-40B4-BE49-F238E27FC236}">
                <a16:creationId xmlns:a16="http://schemas.microsoft.com/office/drawing/2014/main" id="{5FB8006B-953E-1455-92FE-29007F914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3111500"/>
            <a:ext cx="2571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1" name="Text Box 173">
            <a:extLst>
              <a:ext uri="{FF2B5EF4-FFF2-40B4-BE49-F238E27FC236}">
                <a16:creationId xmlns:a16="http://schemas.microsoft.com/office/drawing/2014/main" id="{DB53F049-4057-4F8F-60A0-3544AD7C3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3111500"/>
            <a:ext cx="2460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</a:t>
            </a:r>
          </a:p>
        </p:txBody>
      </p:sp>
      <p:sp>
        <p:nvSpPr>
          <p:cNvPr id="22" name="Line 174">
            <a:extLst>
              <a:ext uri="{FF2B5EF4-FFF2-40B4-BE49-F238E27FC236}">
                <a16:creationId xmlns:a16="http://schemas.microsoft.com/office/drawing/2014/main" id="{3620B98B-3518-32D8-7B6D-E895A31D507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2843213"/>
            <a:ext cx="0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75">
            <a:extLst>
              <a:ext uri="{FF2B5EF4-FFF2-40B4-BE49-F238E27FC236}">
                <a16:creationId xmlns:a16="http://schemas.microsoft.com/office/drawing/2014/main" id="{533E1F29-90AA-C485-808F-E076D55BD862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2728913"/>
            <a:ext cx="0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76">
            <a:extLst>
              <a:ext uri="{FF2B5EF4-FFF2-40B4-BE49-F238E27FC236}">
                <a16:creationId xmlns:a16="http://schemas.microsoft.com/office/drawing/2014/main" id="{53D2FD19-8F7D-15CE-0F91-950B62C7D909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1413" y="32273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78">
            <a:extLst>
              <a:ext uri="{FF2B5EF4-FFF2-40B4-BE49-F238E27FC236}">
                <a16:creationId xmlns:a16="http://schemas.microsoft.com/office/drawing/2014/main" id="{4D02C846-B4CC-03D5-7645-CBB7EBD43963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5900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79">
            <a:extLst>
              <a:ext uri="{FF2B5EF4-FFF2-40B4-BE49-F238E27FC236}">
                <a16:creationId xmlns:a16="http://schemas.microsoft.com/office/drawing/2014/main" id="{8F59AD0C-71C5-DE15-A9DE-E91F8FFE19D2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203">
            <a:extLst>
              <a:ext uri="{FF2B5EF4-FFF2-40B4-BE49-F238E27FC236}">
                <a16:creationId xmlns:a16="http://schemas.microsoft.com/office/drawing/2014/main" id="{BB316596-7355-18D4-DE00-842E2164D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2036763"/>
            <a:ext cx="4460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ALU</a:t>
            </a:r>
          </a:p>
        </p:txBody>
      </p:sp>
      <p:sp>
        <p:nvSpPr>
          <p:cNvPr id="28" name="Line 73">
            <a:extLst>
              <a:ext uri="{FF2B5EF4-FFF2-40B4-BE49-F238E27FC236}">
                <a16:creationId xmlns:a16="http://schemas.microsoft.com/office/drawing/2014/main" id="{774C1A1C-A45F-1B33-A16B-2883472E5985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6938" y="16525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177">
            <a:extLst>
              <a:ext uri="{FF2B5EF4-FFF2-40B4-BE49-F238E27FC236}">
                <a16:creationId xmlns:a16="http://schemas.microsoft.com/office/drawing/2014/main" id="{FAEACA46-5EE2-4546-774D-6AD5B533F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3111500"/>
            <a:ext cx="619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FlagWrite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10" name="Line 141">
            <a:extLst>
              <a:ext uri="{FF2B5EF4-FFF2-40B4-BE49-F238E27FC236}">
                <a16:creationId xmlns:a16="http://schemas.microsoft.com/office/drawing/2014/main" id="{A90C2850-851C-261D-FEA2-371F2E0787CA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796338" y="303530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50">
            <a:extLst>
              <a:ext uri="{FF2B5EF4-FFF2-40B4-BE49-F238E27FC236}">
                <a16:creationId xmlns:a16="http://schemas.microsoft.com/office/drawing/2014/main" id="{F08F16C4-4D55-BB5D-6A5A-83B308BF80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4438" y="2112963"/>
            <a:ext cx="0" cy="192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51">
            <a:extLst>
              <a:ext uri="{FF2B5EF4-FFF2-40B4-BE49-F238E27FC236}">
                <a16:creationId xmlns:a16="http://schemas.microsoft.com/office/drawing/2014/main" id="{8BA63BD0-F4F8-AE7D-E00E-EF53B481C3E3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4250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152">
            <a:extLst>
              <a:ext uri="{FF2B5EF4-FFF2-40B4-BE49-F238E27FC236}">
                <a16:creationId xmlns:a16="http://schemas.microsoft.com/office/drawing/2014/main" id="{12A86F61-E766-BA5A-CD56-7E8BC6933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2038" y="30734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7" name="Line 148">
            <a:extLst>
              <a:ext uri="{FF2B5EF4-FFF2-40B4-BE49-F238E27FC236}">
                <a16:creationId xmlns:a16="http://schemas.microsoft.com/office/drawing/2014/main" id="{B8F48166-9819-6A01-5845-CB62CE87F0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00725" y="2687637"/>
            <a:ext cx="0" cy="10001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49">
            <a:extLst>
              <a:ext uri="{FF2B5EF4-FFF2-40B4-BE49-F238E27FC236}">
                <a16:creationId xmlns:a16="http://schemas.microsoft.com/office/drawing/2014/main" id="{4D199A02-86B0-0E92-E4D4-2FC0B888DBD0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4713" y="4033838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184">
            <a:extLst>
              <a:ext uri="{FF2B5EF4-FFF2-40B4-BE49-F238E27FC236}">
                <a16:creationId xmlns:a16="http://schemas.microsoft.com/office/drawing/2014/main" id="{D20CD3CD-D6AF-5ED8-38FA-9C9A133632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385763"/>
            <a:ext cx="0" cy="2381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9">
            <a:extLst>
              <a:ext uri="{FF2B5EF4-FFF2-40B4-BE49-F238E27FC236}">
                <a16:creationId xmlns:a16="http://schemas.microsoft.com/office/drawing/2014/main" id="{53423DE8-D9C3-26BE-4C09-3A0A139DC57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182">
            <a:extLst>
              <a:ext uri="{FF2B5EF4-FFF2-40B4-BE49-F238E27FC236}">
                <a16:creationId xmlns:a16="http://schemas.microsoft.com/office/drawing/2014/main" id="{A5ABF60F-8348-D8B0-29D2-A1E57A2E3C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58175" y="385763"/>
            <a:ext cx="0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186">
            <a:extLst>
              <a:ext uri="{FF2B5EF4-FFF2-40B4-BE49-F238E27FC236}">
                <a16:creationId xmlns:a16="http://schemas.microsoft.com/office/drawing/2014/main" id="{0AE60528-8F69-0D50-AD5A-4FC121712BF1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220075" y="6159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187">
            <a:extLst>
              <a:ext uri="{FF2B5EF4-FFF2-40B4-BE49-F238E27FC236}">
                <a16:creationId xmlns:a16="http://schemas.microsoft.com/office/drawing/2014/main" id="{C4537F6F-1453-4370-91B8-E1C2F430C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5775" y="6540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7" name="Line 183">
            <a:extLst>
              <a:ext uri="{FF2B5EF4-FFF2-40B4-BE49-F238E27FC236}">
                <a16:creationId xmlns:a16="http://schemas.microsoft.com/office/drawing/2014/main" id="{AE326CE7-1938-4C4A-F0FC-60D42E1470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875" y="385763"/>
            <a:ext cx="7988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AutoShape 69">
            <a:extLst>
              <a:ext uri="{FF2B5EF4-FFF2-40B4-BE49-F238E27FC236}">
                <a16:creationId xmlns:a16="http://schemas.microsoft.com/office/drawing/2014/main" id="{09BBC329-6830-E189-E8B6-7695E603733A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243637" y="14430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Text Box 72">
            <a:extLst>
              <a:ext uri="{FF2B5EF4-FFF2-40B4-BE49-F238E27FC236}">
                <a16:creationId xmlns:a16="http://schemas.microsoft.com/office/drawing/2014/main" id="{017FF76C-B4B4-62C2-52AC-8C4B1A81B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0663" y="13096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1" name="Line 73">
            <a:extLst>
              <a:ext uri="{FF2B5EF4-FFF2-40B4-BE49-F238E27FC236}">
                <a16:creationId xmlns:a16="http://schemas.microsoft.com/office/drawing/2014/main" id="{D805BB4B-B215-9F29-E8DD-21FACE05922B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9075" y="11176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74">
            <a:extLst>
              <a:ext uri="{FF2B5EF4-FFF2-40B4-BE49-F238E27FC236}">
                <a16:creationId xmlns:a16="http://schemas.microsoft.com/office/drawing/2014/main" id="{54F4CB34-FA60-EB9B-A7A1-982EEE1E7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2538" y="92551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ALU1</a:t>
            </a:r>
          </a:p>
        </p:txBody>
      </p:sp>
      <p:sp>
        <p:nvSpPr>
          <p:cNvPr id="53" name="Line 75">
            <a:extLst>
              <a:ext uri="{FF2B5EF4-FFF2-40B4-BE49-F238E27FC236}">
                <a16:creationId xmlns:a16="http://schemas.microsoft.com/office/drawing/2014/main" id="{4458E7FA-F969-8230-ADA4-124A51537992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1730375"/>
            <a:ext cx="461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76">
            <a:extLst>
              <a:ext uri="{FF2B5EF4-FFF2-40B4-BE49-F238E27FC236}">
                <a16:creationId xmlns:a16="http://schemas.microsoft.com/office/drawing/2014/main" id="{1A03A094-69CE-5C57-B517-0CC3006B25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3000" y="1690688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 Box 77">
            <a:extLst>
              <a:ext uri="{FF2B5EF4-FFF2-40B4-BE49-F238E27FC236}">
                <a16:creationId xmlns:a16="http://schemas.microsoft.com/office/drawing/2014/main" id="{041497D7-247C-010B-9FF7-14D79FB21A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6" name="Line 78">
            <a:extLst>
              <a:ext uri="{FF2B5EF4-FFF2-40B4-BE49-F238E27FC236}">
                <a16:creationId xmlns:a16="http://schemas.microsoft.com/office/drawing/2014/main" id="{3F6AE72F-BF54-27B7-C148-0E65A3ACF5BB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3462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79">
            <a:extLst>
              <a:ext uri="{FF2B5EF4-FFF2-40B4-BE49-F238E27FC236}">
                <a16:creationId xmlns:a16="http://schemas.microsoft.com/office/drawing/2014/main" id="{7CBDEE66-AA25-EE41-B6D7-78AFAE8225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8225" y="1114424"/>
            <a:ext cx="0" cy="163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80">
            <a:extLst>
              <a:ext uri="{FF2B5EF4-FFF2-40B4-BE49-F238E27FC236}">
                <a16:creationId xmlns:a16="http://schemas.microsoft.com/office/drawing/2014/main" id="{212441D9-69FE-6D7D-6572-B6E1B4EC665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8225" y="1114425"/>
            <a:ext cx="5184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81">
            <a:extLst>
              <a:ext uri="{FF2B5EF4-FFF2-40B4-BE49-F238E27FC236}">
                <a16:creationId xmlns:a16="http://schemas.microsoft.com/office/drawing/2014/main" id="{FA000C05-7560-0C19-2776-61B052B511F3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116013"/>
            <a:ext cx="0" cy="230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196">
            <a:extLst>
              <a:ext uri="{FF2B5EF4-FFF2-40B4-BE49-F238E27FC236}">
                <a16:creationId xmlns:a16="http://schemas.microsoft.com/office/drawing/2014/main" id="{EAEAB466-1275-304E-8AF3-49D242006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6144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1" name="Text Box 197">
            <a:extLst>
              <a:ext uri="{FF2B5EF4-FFF2-40B4-BE49-F238E27FC236}">
                <a16:creationId xmlns:a16="http://schemas.microsoft.com/office/drawing/2014/main" id="{185F052F-5426-0968-D64E-32B6EF111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2684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2" name="Line 70">
            <a:extLst>
              <a:ext uri="{FF2B5EF4-FFF2-40B4-BE49-F238E27FC236}">
                <a16:creationId xmlns:a16="http://schemas.microsoft.com/office/drawing/2014/main" id="{397530FD-550F-6397-4230-B623783ED002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6863" y="1539875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71">
            <a:extLst>
              <a:ext uri="{FF2B5EF4-FFF2-40B4-BE49-F238E27FC236}">
                <a16:creationId xmlns:a16="http://schemas.microsoft.com/office/drawing/2014/main" id="{FB551209-0CE9-6192-4E74-E5A3FEFE2F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4963" y="14620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utoShape 38">
            <a:extLst>
              <a:ext uri="{FF2B5EF4-FFF2-40B4-BE49-F238E27FC236}">
                <a16:creationId xmlns:a16="http://schemas.microsoft.com/office/drawing/2014/main" id="{D2BF92C1-7144-FB62-ADFD-B7AE8673C9E2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668712" y="16716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39">
            <a:extLst>
              <a:ext uri="{FF2B5EF4-FFF2-40B4-BE49-F238E27FC236}">
                <a16:creationId xmlns:a16="http://schemas.microsoft.com/office/drawing/2014/main" id="{A99F08A1-BA16-EAB4-DA57-755AF2D63C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8" y="176847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40">
            <a:extLst>
              <a:ext uri="{FF2B5EF4-FFF2-40B4-BE49-F238E27FC236}">
                <a16:creationId xmlns:a16="http://schemas.microsoft.com/office/drawing/2014/main" id="{01909D62-F33B-E82B-0112-7317DA8919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 Box 41">
            <a:extLst>
              <a:ext uri="{FF2B5EF4-FFF2-40B4-BE49-F238E27FC236}">
                <a16:creationId xmlns:a16="http://schemas.microsoft.com/office/drawing/2014/main" id="{0015E73C-B851-FBFC-E888-32513FC83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096" name="Line 42">
            <a:extLst>
              <a:ext uri="{FF2B5EF4-FFF2-40B4-BE49-F238E27FC236}">
                <a16:creationId xmlns:a16="http://schemas.microsoft.com/office/drawing/2014/main" id="{D97D3DC3-AC70-7BAE-7E5F-CEE5A8B8A58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4150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" name="Text Box 43">
            <a:extLst>
              <a:ext uri="{FF2B5EF4-FFF2-40B4-BE49-F238E27FC236}">
                <a16:creationId xmlns:a16="http://schemas.microsoft.com/office/drawing/2014/main" id="{6B2B5987-C6F9-FB45-292E-6A4265793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01" name="Line 44">
            <a:extLst>
              <a:ext uri="{FF2B5EF4-FFF2-40B4-BE49-F238E27FC236}">
                <a16:creationId xmlns:a16="http://schemas.microsoft.com/office/drawing/2014/main" id="{C61FD400-7224-87FA-FD8D-6420CF78D837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Line 45">
            <a:extLst>
              <a:ext uri="{FF2B5EF4-FFF2-40B4-BE49-F238E27FC236}">
                <a16:creationId xmlns:a16="http://schemas.microsoft.com/office/drawing/2014/main" id="{C2B3A18E-0541-11C3-0D90-E4272A39BA2E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Line 46">
            <a:extLst>
              <a:ext uri="{FF2B5EF4-FFF2-40B4-BE49-F238E27FC236}">
                <a16:creationId xmlns:a16="http://schemas.microsoft.com/office/drawing/2014/main" id="{047076A9-C4B0-575B-3BCB-DA78662A8A0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95675" y="1728788"/>
            <a:ext cx="153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47">
            <a:extLst>
              <a:ext uri="{FF2B5EF4-FFF2-40B4-BE49-F238E27FC236}">
                <a16:creationId xmlns:a16="http://schemas.microsoft.com/office/drawing/2014/main" id="{2BAF8E02-A2F2-8366-4D32-33FBD97E70A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5863" y="1958975"/>
            <a:ext cx="153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Text Box 48">
            <a:extLst>
              <a:ext uri="{FF2B5EF4-FFF2-40B4-BE49-F238E27FC236}">
                <a16:creationId xmlns:a16="http://schemas.microsoft.com/office/drawing/2014/main" id="{E900F674-5E8A-A40E-D975-9FC0F7057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06" name="Line 93">
            <a:extLst>
              <a:ext uri="{FF2B5EF4-FFF2-40B4-BE49-F238E27FC236}">
                <a16:creationId xmlns:a16="http://schemas.microsoft.com/office/drawing/2014/main" id="{0455FA64-3D46-ED96-C76D-AD2DD4D64F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25863" y="18811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94">
            <a:extLst>
              <a:ext uri="{FF2B5EF4-FFF2-40B4-BE49-F238E27FC236}">
                <a16:creationId xmlns:a16="http://schemas.microsoft.com/office/drawing/2014/main" id="{F85B2E97-6D02-F2EF-484F-54018AAAAC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663" y="1728788"/>
            <a:ext cx="203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15" name="Text Box 194">
            <a:extLst>
              <a:ext uri="{FF2B5EF4-FFF2-40B4-BE49-F238E27FC236}">
                <a16:creationId xmlns:a16="http://schemas.microsoft.com/office/drawing/2014/main" id="{64816F15-3044-EF4B-8A6B-855339D10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16" name="Text Box 195">
            <a:extLst>
              <a:ext uri="{FF2B5EF4-FFF2-40B4-BE49-F238E27FC236}">
                <a16:creationId xmlns:a16="http://schemas.microsoft.com/office/drawing/2014/main" id="{37508D68-22C6-8B46-DACD-E8B1D2E1E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4605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19" name="Line 51">
            <a:extLst>
              <a:ext uri="{FF2B5EF4-FFF2-40B4-BE49-F238E27FC236}">
                <a16:creationId xmlns:a16="http://schemas.microsoft.com/office/drawing/2014/main" id="{BB83DB4E-0B5E-BC4E-1E48-AD7D55A161E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1766888"/>
            <a:ext cx="0" cy="922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Line 90">
            <a:extLst>
              <a:ext uri="{FF2B5EF4-FFF2-40B4-BE49-F238E27FC236}">
                <a16:creationId xmlns:a16="http://schemas.microsoft.com/office/drawing/2014/main" id="{005C27B4-B455-A380-809A-2B2D74F64C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2382837"/>
            <a:ext cx="479424" cy="1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Text Box 92">
            <a:extLst>
              <a:ext uri="{FF2B5EF4-FFF2-40B4-BE49-F238E27FC236}">
                <a16:creationId xmlns:a16="http://schemas.microsoft.com/office/drawing/2014/main" id="{9BC865C6-BEA4-73A6-B710-CD1D99AA4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1526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7" name="Line 86">
            <a:extLst>
              <a:ext uri="{FF2B5EF4-FFF2-40B4-BE49-F238E27FC236}">
                <a16:creationId xmlns:a16="http://schemas.microsoft.com/office/drawing/2014/main" id="{8655CF66-9564-63DD-73D4-8570B00D6E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1" name="Text Box 87">
            <a:extLst>
              <a:ext uri="{FF2B5EF4-FFF2-40B4-BE49-F238E27FC236}">
                <a16:creationId xmlns:a16="http://schemas.microsoft.com/office/drawing/2014/main" id="{2D6EACF5-B0FD-4E70-DCC6-B557AD0A5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33" name="AutoShape 84">
            <a:extLst>
              <a:ext uri="{FF2B5EF4-FFF2-40B4-BE49-F238E27FC236}">
                <a16:creationId xmlns:a16="http://schemas.microsoft.com/office/drawing/2014/main" id="{8933A8F4-5547-CB1E-441A-306629E5FB08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782469" y="2863056"/>
            <a:ext cx="1727200" cy="306388"/>
          </a:xfrm>
          <a:custGeom>
            <a:avLst/>
            <a:gdLst>
              <a:gd name="T0" fmla="*/ 2147483646 w 21600"/>
              <a:gd name="T1" fmla="*/ 437215676 h 21600"/>
              <a:gd name="T2" fmla="*/ 2147483646 w 21600"/>
              <a:gd name="T3" fmla="*/ 874431352 h 21600"/>
              <a:gd name="T4" fmla="*/ 2147483646 w 21600"/>
              <a:gd name="T5" fmla="*/ 43721567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4" name="Line 85">
            <a:extLst>
              <a:ext uri="{FF2B5EF4-FFF2-40B4-BE49-F238E27FC236}">
                <a16:creationId xmlns:a16="http://schemas.microsoft.com/office/drawing/2014/main" id="{55D3D1AA-2632-C903-DCD2-18188ACA057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85025" y="2806700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5" name="Line 86">
            <a:extLst>
              <a:ext uri="{FF2B5EF4-FFF2-40B4-BE49-F238E27FC236}">
                <a16:creationId xmlns:a16="http://schemas.microsoft.com/office/drawing/2014/main" id="{23C219FD-70E1-89BA-BF96-64A16305ADA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6" name="Text Box 87">
            <a:extLst>
              <a:ext uri="{FF2B5EF4-FFF2-40B4-BE49-F238E27FC236}">
                <a16:creationId xmlns:a16="http://schemas.microsoft.com/office/drawing/2014/main" id="{FF1E217D-F7D7-E203-6493-5BA1D76AB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40" name="Line 88">
            <a:extLst>
              <a:ext uri="{FF2B5EF4-FFF2-40B4-BE49-F238E27FC236}">
                <a16:creationId xmlns:a16="http://schemas.microsoft.com/office/drawing/2014/main" id="{2CDBEBDF-822F-15D7-50E6-1CBB4F3E56E3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7175" y="207645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8" name="Line 126">
            <a:extLst>
              <a:ext uri="{FF2B5EF4-FFF2-40B4-BE49-F238E27FC236}">
                <a16:creationId xmlns:a16="http://schemas.microsoft.com/office/drawing/2014/main" id="{060B2220-4ADA-2B50-C94F-8409C75C76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9263" y="2881313"/>
            <a:ext cx="385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9" name="Line 127">
            <a:extLst>
              <a:ext uri="{FF2B5EF4-FFF2-40B4-BE49-F238E27FC236}">
                <a16:creationId xmlns:a16="http://schemas.microsoft.com/office/drawing/2014/main" id="{D19A096A-17B8-75F1-BF9B-B9011BD4C6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83438" y="2806700"/>
            <a:ext cx="1587" cy="74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2" name="Line 96">
            <a:extLst>
              <a:ext uri="{FF2B5EF4-FFF2-40B4-BE49-F238E27FC236}">
                <a16:creationId xmlns:a16="http://schemas.microsoft.com/office/drawing/2014/main" id="{5D806BC8-579F-15D0-1575-75F85F2373B7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2728913"/>
            <a:ext cx="26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3" name="Line 97">
            <a:extLst>
              <a:ext uri="{FF2B5EF4-FFF2-40B4-BE49-F238E27FC236}">
                <a16:creationId xmlns:a16="http://schemas.microsoft.com/office/drawing/2014/main" id="{28A11CB3-8FF7-B61C-B648-3571EDFAF5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61100" y="26511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4" name="Text Box 98">
            <a:extLst>
              <a:ext uri="{FF2B5EF4-FFF2-40B4-BE49-F238E27FC236}">
                <a16:creationId xmlns:a16="http://schemas.microsoft.com/office/drawing/2014/main" id="{29AD1F93-1290-DF47-C710-E8679F3D3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5368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65" name="Line 97">
            <a:extLst>
              <a:ext uri="{FF2B5EF4-FFF2-40B4-BE49-F238E27FC236}">
                <a16:creationId xmlns:a16="http://schemas.microsoft.com/office/drawing/2014/main" id="{7E54AE9D-F4D4-8DAB-4B29-55CDE49D4A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6968" y="23272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7" name="Rectangle 107">
            <a:extLst>
              <a:ext uri="{FF2B5EF4-FFF2-40B4-BE49-F238E27FC236}">
                <a16:creationId xmlns:a16="http://schemas.microsoft.com/office/drawing/2014/main" id="{852F1AFC-4F16-DFCB-F6C5-5EC6ABF9B2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088" y="3227388"/>
            <a:ext cx="190500" cy="268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ZE</a:t>
            </a:r>
          </a:p>
        </p:txBody>
      </p:sp>
      <p:sp>
        <p:nvSpPr>
          <p:cNvPr id="4168" name="Line 108">
            <a:extLst>
              <a:ext uri="{FF2B5EF4-FFF2-40B4-BE49-F238E27FC236}">
                <a16:creationId xmlns:a16="http://schemas.microsoft.com/office/drawing/2014/main" id="{5DB3D529-F35A-66F9-8019-DF746CF8AF5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6175" y="3379788"/>
            <a:ext cx="153670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9" name="Text Box 110">
            <a:extLst>
              <a:ext uri="{FF2B5EF4-FFF2-40B4-BE49-F238E27FC236}">
                <a16:creationId xmlns:a16="http://schemas.microsoft.com/office/drawing/2014/main" id="{D8D51C90-D817-CB31-A07A-960A4C6A2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31877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70" name="Line 111">
            <a:extLst>
              <a:ext uri="{FF2B5EF4-FFF2-40B4-BE49-F238E27FC236}">
                <a16:creationId xmlns:a16="http://schemas.microsoft.com/office/drawing/2014/main" id="{51DE98EF-C76C-2CF4-7E10-26BE3C305C91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379788"/>
            <a:ext cx="99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1" name="Text Box 112">
            <a:extLst>
              <a:ext uri="{FF2B5EF4-FFF2-40B4-BE49-F238E27FC236}">
                <a16:creationId xmlns:a16="http://schemas.microsoft.com/office/drawing/2014/main" id="{173C4D51-F340-037F-BE81-B2B16B056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463" y="3197225"/>
            <a:ext cx="438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Imm5</a:t>
            </a:r>
          </a:p>
        </p:txBody>
      </p:sp>
      <p:sp>
        <p:nvSpPr>
          <p:cNvPr id="4172" name="Line 116">
            <a:extLst>
              <a:ext uri="{FF2B5EF4-FFF2-40B4-BE49-F238E27FC236}">
                <a16:creationId xmlns:a16="http://schemas.microsoft.com/office/drawing/2014/main" id="{9B78E962-9633-4DB8-E61A-031636E031E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6425" y="3302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3" name="Text Box 117">
            <a:extLst>
              <a:ext uri="{FF2B5EF4-FFF2-40B4-BE49-F238E27FC236}">
                <a16:creationId xmlns:a16="http://schemas.microsoft.com/office/drawing/2014/main" id="{5C8475DC-3C62-9AE8-0D36-745BFF060F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25" y="31877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174" name="Line 105">
            <a:extLst>
              <a:ext uri="{FF2B5EF4-FFF2-40B4-BE49-F238E27FC236}">
                <a16:creationId xmlns:a16="http://schemas.microsoft.com/office/drawing/2014/main" id="{1B72F438-857D-BA67-EAE6-A0DCAAD07E9F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2228850"/>
            <a:ext cx="0" cy="844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5" name="Line 113">
            <a:extLst>
              <a:ext uri="{FF2B5EF4-FFF2-40B4-BE49-F238E27FC236}">
                <a16:creationId xmlns:a16="http://schemas.microsoft.com/office/drawing/2014/main" id="{94ADE96B-FB0B-D626-E6B2-C7B71E08687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073400"/>
            <a:ext cx="0" cy="306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0" name="Text Box 89">
            <a:extLst>
              <a:ext uri="{FF2B5EF4-FFF2-40B4-BE49-F238E27FC236}">
                <a16:creationId xmlns:a16="http://schemas.microsoft.com/office/drawing/2014/main" id="{32EE4371-6936-18FE-5334-D0FE55453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188436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ALU2</a:t>
            </a:r>
          </a:p>
        </p:txBody>
      </p:sp>
      <p:sp>
        <p:nvSpPr>
          <p:cNvPr id="2" name="Line 188">
            <a:extLst>
              <a:ext uri="{FF2B5EF4-FFF2-40B4-BE49-F238E27FC236}">
                <a16:creationId xmlns:a16="http://schemas.microsoft.com/office/drawing/2014/main" id="{0E567B4A-C6DB-F8FF-57A2-5719801A445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573463"/>
            <a:ext cx="2727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190">
            <a:extLst>
              <a:ext uri="{FF2B5EF4-FFF2-40B4-BE49-F238E27FC236}">
                <a16:creationId xmlns:a16="http://schemas.microsoft.com/office/drawing/2014/main" id="{697FFED1-E831-5438-01F0-52507DC6F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9350" y="3381375"/>
            <a:ext cx="438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Imm3</a:t>
            </a:r>
          </a:p>
        </p:txBody>
      </p:sp>
      <p:sp>
        <p:nvSpPr>
          <p:cNvPr id="8" name="Rectangle 191">
            <a:extLst>
              <a:ext uri="{FF2B5EF4-FFF2-40B4-BE49-F238E27FC236}">
                <a16:creationId xmlns:a16="http://schemas.microsoft.com/office/drawing/2014/main" id="{44BE49EF-AD5D-ECEC-0B28-B1845A8BDD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3419475"/>
            <a:ext cx="190500" cy="2682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ZE</a:t>
            </a:r>
          </a:p>
        </p:txBody>
      </p:sp>
      <p:sp>
        <p:nvSpPr>
          <p:cNvPr id="41" name="Line 189">
            <a:extLst>
              <a:ext uri="{FF2B5EF4-FFF2-40B4-BE49-F238E27FC236}">
                <a16:creationId xmlns:a16="http://schemas.microsoft.com/office/drawing/2014/main" id="{BEFF178D-99C4-2D1F-C623-92F25296390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3813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6" name="AutoShape 11">
            <a:extLst>
              <a:ext uri="{FF2B5EF4-FFF2-40B4-BE49-F238E27FC236}">
                <a16:creationId xmlns:a16="http://schemas.microsoft.com/office/drawing/2014/main" id="{BE89ABD4-2DFA-FDEB-5F5D-95640DD57EB6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057276" y="2362200"/>
            <a:ext cx="614362" cy="192087"/>
          </a:xfrm>
          <a:custGeom>
            <a:avLst/>
            <a:gdLst>
              <a:gd name="T0" fmla="*/ 2147483646 w 21600"/>
              <a:gd name="T1" fmla="*/ 67546486 h 21600"/>
              <a:gd name="T2" fmla="*/ 2147483646 w 21600"/>
              <a:gd name="T3" fmla="*/ 135092342 h 21600"/>
              <a:gd name="T4" fmla="*/ 1767033275 w 21600"/>
              <a:gd name="T5" fmla="*/ 6754648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6" name="Line 12">
            <a:extLst>
              <a:ext uri="{FF2B5EF4-FFF2-40B4-BE49-F238E27FC236}">
                <a16:creationId xmlns:a16="http://schemas.microsoft.com/office/drawing/2014/main" id="{E77799F4-6B4F-B5C6-F0FA-CE6DE1C91B2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0500" y="2459038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7" name="Line 13">
            <a:extLst>
              <a:ext uri="{FF2B5EF4-FFF2-40B4-BE49-F238E27FC236}">
                <a16:creationId xmlns:a16="http://schemas.microsoft.com/office/drawing/2014/main" id="{48E1FC97-AD24-6608-67B1-375D323F9B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98600" y="23812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9" name="Text Box 14">
            <a:extLst>
              <a:ext uri="{FF2B5EF4-FFF2-40B4-BE49-F238E27FC236}">
                <a16:creationId xmlns:a16="http://schemas.microsoft.com/office/drawing/2014/main" id="{40F2CDDA-D240-A37A-6F2A-59C9B2FA10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4300" y="22288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cxnSp>
        <p:nvCxnSpPr>
          <p:cNvPr id="4181" name="AutoShape 15">
            <a:extLst>
              <a:ext uri="{FF2B5EF4-FFF2-40B4-BE49-F238E27FC236}">
                <a16:creationId xmlns:a16="http://schemas.microsoft.com/office/drawing/2014/main" id="{49B55ECC-8476-6192-287C-DEDB4B70F41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68350" y="2611438"/>
            <a:ext cx="500063" cy="134937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82" name="Line 16">
            <a:extLst>
              <a:ext uri="{FF2B5EF4-FFF2-40B4-BE49-F238E27FC236}">
                <a16:creationId xmlns:a16="http://schemas.microsoft.com/office/drawing/2014/main" id="{67BB8FE2-FA22-3FEA-7058-7C3DAE75A5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238" y="2687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3" name="Text Box 17">
            <a:extLst>
              <a:ext uri="{FF2B5EF4-FFF2-40B4-BE49-F238E27FC236}">
                <a16:creationId xmlns:a16="http://schemas.microsoft.com/office/drawing/2014/main" id="{C4ACE6C0-EA34-42A3-95AF-929D1377EA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535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84" name="Line 25">
            <a:extLst>
              <a:ext uri="{FF2B5EF4-FFF2-40B4-BE49-F238E27FC236}">
                <a16:creationId xmlns:a16="http://schemas.microsoft.com/office/drawing/2014/main" id="{7ADF20FE-C0C3-5414-FCAC-C87FBB8AEE43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2713" y="20367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5" name="Text Box 26">
            <a:extLst>
              <a:ext uri="{FF2B5EF4-FFF2-40B4-BE49-F238E27FC236}">
                <a16:creationId xmlns:a16="http://schemas.microsoft.com/office/drawing/2014/main" id="{9055ED3B-DF00-694E-AA92-028907546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200" y="1844675"/>
            <a:ext cx="547688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AddrSel</a:t>
            </a:r>
          </a:p>
        </p:txBody>
      </p:sp>
      <p:sp>
        <p:nvSpPr>
          <p:cNvPr id="4186" name="Line 133">
            <a:extLst>
              <a:ext uri="{FF2B5EF4-FFF2-40B4-BE49-F238E27FC236}">
                <a16:creationId xmlns:a16="http://schemas.microsoft.com/office/drawing/2014/main" id="{E3123645-D57A-AEA7-1A77-C9EF116DA500}"/>
              </a:ext>
            </a:extLst>
          </p:cNvPr>
          <p:cNvSpPr>
            <a:spLocks noChangeShapeType="1"/>
          </p:cNvSpPr>
          <p:nvPr/>
        </p:nvSpPr>
        <p:spPr bwMode="auto">
          <a:xfrm>
            <a:off x="846138" y="2266950"/>
            <a:ext cx="422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7" name="Text Box 192">
            <a:extLst>
              <a:ext uri="{FF2B5EF4-FFF2-40B4-BE49-F238E27FC236}">
                <a16:creationId xmlns:a16="http://schemas.microsoft.com/office/drawing/2014/main" id="{E49C09F8-0B19-02CB-BDE2-2DE066595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1605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88" name="Text Box 193">
            <a:extLst>
              <a:ext uri="{FF2B5EF4-FFF2-40B4-BE49-F238E27FC236}">
                <a16:creationId xmlns:a16="http://schemas.microsoft.com/office/drawing/2014/main" id="{F65E6605-128F-A709-EEE3-F26E9C64D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213" y="24971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89" name="Line 128">
            <a:extLst>
              <a:ext uri="{FF2B5EF4-FFF2-40B4-BE49-F238E27FC236}">
                <a16:creationId xmlns:a16="http://schemas.microsoft.com/office/drawing/2014/main" id="{B4B1E932-A6CB-F78F-E415-FA167E81F994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0" name="Line 129">
            <a:extLst>
              <a:ext uri="{FF2B5EF4-FFF2-40B4-BE49-F238E27FC236}">
                <a16:creationId xmlns:a16="http://schemas.microsoft.com/office/drawing/2014/main" id="{266F3B02-DF65-FF61-9F13-A8CF8E6515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0" cy="1114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1" name="Line 130">
            <a:extLst>
              <a:ext uri="{FF2B5EF4-FFF2-40B4-BE49-F238E27FC236}">
                <a16:creationId xmlns:a16="http://schemas.microsoft.com/office/drawing/2014/main" id="{B50F640A-6114-CB54-0DF5-6302E8BEE879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4379913"/>
            <a:ext cx="4686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2" name="Rectangle 29">
            <a:extLst>
              <a:ext uri="{FF2B5EF4-FFF2-40B4-BE49-F238E27FC236}">
                <a16:creationId xmlns:a16="http://schemas.microsoft.com/office/drawing/2014/main" id="{297C3294-4901-F516-A200-A9EBF16D3E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5488" y="3111500"/>
            <a:ext cx="192087" cy="61436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93" name="Text Box 30">
            <a:extLst>
              <a:ext uri="{FF2B5EF4-FFF2-40B4-BE49-F238E27FC236}">
                <a16:creationId xmlns:a16="http://schemas.microsoft.com/office/drawing/2014/main" id="{82053EFA-0295-75D6-2BF1-BDAE36C8EB67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3127375" y="3327401"/>
            <a:ext cx="4143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MDR</a:t>
            </a:r>
          </a:p>
        </p:txBody>
      </p:sp>
      <p:sp>
        <p:nvSpPr>
          <p:cNvPr id="4194" name="Line 153">
            <a:extLst>
              <a:ext uri="{FF2B5EF4-FFF2-40B4-BE49-F238E27FC236}">
                <a16:creationId xmlns:a16="http://schemas.microsoft.com/office/drawing/2014/main" id="{465AE22A-E3AA-E1F4-FA86-AAD57D580627}"/>
              </a:ext>
            </a:extLst>
          </p:cNvPr>
          <p:cNvSpPr>
            <a:spLocks noChangeShapeType="1"/>
          </p:cNvSpPr>
          <p:nvPr/>
        </p:nvSpPr>
        <p:spPr bwMode="auto">
          <a:xfrm>
            <a:off x="3457575" y="3419475"/>
            <a:ext cx="11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5" name="Line 154">
            <a:extLst>
              <a:ext uri="{FF2B5EF4-FFF2-40B4-BE49-F238E27FC236}">
                <a16:creationId xmlns:a16="http://schemas.microsoft.com/office/drawing/2014/main" id="{104CEC75-5EDA-7D9F-B6F9-FA6EA4C0E8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3463" y="3419475"/>
            <a:ext cx="0" cy="652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6" name="Line 161">
            <a:extLst>
              <a:ext uri="{FF2B5EF4-FFF2-40B4-BE49-F238E27FC236}">
                <a16:creationId xmlns:a16="http://schemas.microsoft.com/office/drawing/2014/main" id="{2E6AC034-ED14-24BA-AA2B-D76AFC1DB2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43275" y="37274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7" name="Text Box 162">
            <a:extLst>
              <a:ext uri="{FF2B5EF4-FFF2-40B4-BE49-F238E27FC236}">
                <a16:creationId xmlns:a16="http://schemas.microsoft.com/office/drawing/2014/main" id="{0E8DD869-88E4-96C7-A01B-809CD9BCA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300" y="3841750"/>
            <a:ext cx="608013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MDRload</a:t>
            </a:r>
          </a:p>
        </p:txBody>
      </p:sp>
      <p:cxnSp>
        <p:nvCxnSpPr>
          <p:cNvPr id="4198" name="AutoShape 31">
            <a:extLst>
              <a:ext uri="{FF2B5EF4-FFF2-40B4-BE49-F238E27FC236}">
                <a16:creationId xmlns:a16="http://schemas.microsoft.com/office/drawing/2014/main" id="{4B3C1232-E644-B73F-8BBD-8762079253B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944813" y="3257550"/>
            <a:ext cx="336550" cy="1873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99" name="AutoShape 140">
            <a:extLst>
              <a:ext uri="{FF2B5EF4-FFF2-40B4-BE49-F238E27FC236}">
                <a16:creationId xmlns:a16="http://schemas.microsoft.com/office/drawing/2014/main" id="{A9E36EF6-15CC-04AF-0F90-E3DA3AF9691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532438" y="3687763"/>
            <a:ext cx="498475" cy="192087"/>
          </a:xfrm>
          <a:custGeom>
            <a:avLst/>
            <a:gdLst>
              <a:gd name="T0" fmla="*/ 2147483646 w 21600"/>
              <a:gd name="T1" fmla="*/ 67546486 h 21600"/>
              <a:gd name="T2" fmla="*/ 2147483646 w 21600"/>
              <a:gd name="T3" fmla="*/ 135092342 h 21600"/>
              <a:gd name="T4" fmla="*/ 765807696 w 21600"/>
              <a:gd name="T5" fmla="*/ 6754648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" name="Line 145">
            <a:extLst>
              <a:ext uri="{FF2B5EF4-FFF2-40B4-BE49-F238E27FC236}">
                <a16:creationId xmlns:a16="http://schemas.microsoft.com/office/drawing/2014/main" id="{151A54FC-D8D5-E433-D79A-A6EE2F62D451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5512594" y="3669506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" name="Line 146">
            <a:extLst>
              <a:ext uri="{FF2B5EF4-FFF2-40B4-BE49-F238E27FC236}">
                <a16:creationId xmlns:a16="http://schemas.microsoft.com/office/drawing/2014/main" id="{9D829831-1676-6AF1-33AC-C343193C47A3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5512594" y="3975894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2" name="Line 148">
            <a:extLst>
              <a:ext uri="{FF2B5EF4-FFF2-40B4-BE49-F238E27FC236}">
                <a16:creationId xmlns:a16="http://schemas.microsoft.com/office/drawing/2014/main" id="{EDF85E26-470B-92BD-A37C-31B83425D8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54713" y="3879850"/>
            <a:ext cx="0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3" name="Line 155">
            <a:extLst>
              <a:ext uri="{FF2B5EF4-FFF2-40B4-BE49-F238E27FC236}">
                <a16:creationId xmlns:a16="http://schemas.microsoft.com/office/drawing/2014/main" id="{30A47F60-32B0-DB59-209E-353DD9ACD264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3463" y="4071938"/>
            <a:ext cx="2035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4" name="Text Box 156">
            <a:extLst>
              <a:ext uri="{FF2B5EF4-FFF2-40B4-BE49-F238E27FC236}">
                <a16:creationId xmlns:a16="http://schemas.microsoft.com/office/drawing/2014/main" id="{65D58E7B-9F35-4D87-B4F7-E2F1DFE92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3613150"/>
            <a:ext cx="4572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RegIn</a:t>
            </a:r>
          </a:p>
        </p:txBody>
      </p:sp>
      <p:sp>
        <p:nvSpPr>
          <p:cNvPr id="4205" name="Line 134">
            <a:extLst>
              <a:ext uri="{FF2B5EF4-FFF2-40B4-BE49-F238E27FC236}">
                <a16:creationId xmlns:a16="http://schemas.microsoft.com/office/drawing/2014/main" id="{E22286D7-DEB0-E491-C4A8-2535F6C1BB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6138" y="654050"/>
            <a:ext cx="0" cy="161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2" name="Line 136">
            <a:extLst>
              <a:ext uri="{FF2B5EF4-FFF2-40B4-BE49-F238E27FC236}">
                <a16:creationId xmlns:a16="http://schemas.microsoft.com/office/drawing/2014/main" id="{2635094D-27C9-6DE2-00DB-AB77553500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46138" y="654050"/>
            <a:ext cx="53006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3" name="Line 131">
            <a:extLst>
              <a:ext uri="{FF2B5EF4-FFF2-40B4-BE49-F238E27FC236}">
                <a16:creationId xmlns:a16="http://schemas.microsoft.com/office/drawing/2014/main" id="{A507835C-FFDB-9BC2-7507-55BBDAEF25D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1730375"/>
            <a:ext cx="0" cy="2649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4" name="Line 135">
            <a:extLst>
              <a:ext uri="{FF2B5EF4-FFF2-40B4-BE49-F238E27FC236}">
                <a16:creationId xmlns:a16="http://schemas.microsoft.com/office/drawing/2014/main" id="{A63D21C9-F151-E3E9-38D7-670F21918B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46800" y="654050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100">
            <a:extLst>
              <a:ext uri="{FF2B5EF4-FFF2-40B4-BE49-F238E27FC236}">
                <a16:creationId xmlns:a16="http://schemas.microsoft.com/office/drawing/2014/main" id="{7EC0E06C-D071-F548-2607-EDE15B830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088" y="2919413"/>
            <a:ext cx="190500" cy="268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SE</a:t>
            </a:r>
          </a:p>
        </p:txBody>
      </p:sp>
      <p:sp>
        <p:nvSpPr>
          <p:cNvPr id="4" name="Line 101">
            <a:extLst>
              <a:ext uri="{FF2B5EF4-FFF2-40B4-BE49-F238E27FC236}">
                <a16:creationId xmlns:a16="http://schemas.microsoft.com/office/drawing/2014/main" id="{833EE829-2D64-17ED-E41D-E6D319E845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6175" y="3073400"/>
            <a:ext cx="153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Line 102">
            <a:extLst>
              <a:ext uri="{FF2B5EF4-FFF2-40B4-BE49-F238E27FC236}">
                <a16:creationId xmlns:a16="http://schemas.microsoft.com/office/drawing/2014/main" id="{00FB73F7-FEBA-E9EA-355C-4AE08C07AE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00663" y="2995613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Text Box 103">
            <a:extLst>
              <a:ext uri="{FF2B5EF4-FFF2-40B4-BE49-F238E27FC236}">
                <a16:creationId xmlns:a16="http://schemas.microsoft.com/office/drawing/2014/main" id="{3FAC796E-6D8F-BC20-E3B1-D51E430A7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8813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" name="Line 104">
            <a:extLst>
              <a:ext uri="{FF2B5EF4-FFF2-40B4-BE49-F238E27FC236}">
                <a16:creationId xmlns:a16="http://schemas.microsoft.com/office/drawing/2014/main" id="{8F5F56C8-8482-1C2A-78A0-9E2E919989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073400"/>
            <a:ext cx="99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5" name="Text Box 106">
            <a:extLst>
              <a:ext uri="{FF2B5EF4-FFF2-40B4-BE49-F238E27FC236}">
                <a16:creationId xmlns:a16="http://schemas.microsoft.com/office/drawing/2014/main" id="{62228E26-0C79-D253-B621-29D441D3C7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463" y="2890838"/>
            <a:ext cx="4381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Imm4</a:t>
            </a:r>
          </a:p>
        </p:txBody>
      </p:sp>
      <p:sp>
        <p:nvSpPr>
          <p:cNvPr id="4217" name="Line 114">
            <a:extLst>
              <a:ext uri="{FF2B5EF4-FFF2-40B4-BE49-F238E27FC236}">
                <a16:creationId xmlns:a16="http://schemas.microsoft.com/office/drawing/2014/main" id="{3E7E4D65-425D-D7C7-95A2-1DA9AD557B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6425" y="29956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8" name="Text Box 115">
            <a:extLst>
              <a:ext uri="{FF2B5EF4-FFF2-40B4-BE49-F238E27FC236}">
                <a16:creationId xmlns:a16="http://schemas.microsoft.com/office/drawing/2014/main" id="{6396EB3A-CAA2-4F5E-B8D5-F4019132C5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25" y="28813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220" name="Text Box 198">
            <a:extLst>
              <a:ext uri="{FF2B5EF4-FFF2-40B4-BE49-F238E27FC236}">
                <a16:creationId xmlns:a16="http://schemas.microsoft.com/office/drawing/2014/main" id="{AB54CF77-8185-C576-92D2-ECBAB9E04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2305050"/>
            <a:ext cx="3556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000</a:t>
            </a:r>
          </a:p>
        </p:txBody>
      </p:sp>
      <p:sp>
        <p:nvSpPr>
          <p:cNvPr id="4221" name="Text Box 199">
            <a:extLst>
              <a:ext uri="{FF2B5EF4-FFF2-40B4-BE49-F238E27FC236}">
                <a16:creationId xmlns:a16="http://schemas.microsoft.com/office/drawing/2014/main" id="{BC6EE848-206F-E947-EBDE-D1AAD69FD8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2613025"/>
            <a:ext cx="3556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001</a:t>
            </a:r>
          </a:p>
        </p:txBody>
      </p:sp>
      <p:sp>
        <p:nvSpPr>
          <p:cNvPr id="4222" name="Text Box 200">
            <a:extLst>
              <a:ext uri="{FF2B5EF4-FFF2-40B4-BE49-F238E27FC236}">
                <a16:creationId xmlns:a16="http://schemas.microsoft.com/office/drawing/2014/main" id="{0AD9C4A1-8B2C-F71B-1446-BE6B1D09E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2919413"/>
            <a:ext cx="3556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010</a:t>
            </a:r>
          </a:p>
        </p:txBody>
      </p:sp>
      <p:sp>
        <p:nvSpPr>
          <p:cNvPr id="4223" name="Text Box 201">
            <a:extLst>
              <a:ext uri="{FF2B5EF4-FFF2-40B4-BE49-F238E27FC236}">
                <a16:creationId xmlns:a16="http://schemas.microsoft.com/office/drawing/2014/main" id="{BE50BAE2-DA5D-0C21-D53E-D3AA68AAA5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3227388"/>
            <a:ext cx="3556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011</a:t>
            </a:r>
          </a:p>
        </p:txBody>
      </p:sp>
      <p:sp>
        <p:nvSpPr>
          <p:cNvPr id="4224" name="Text Box 202">
            <a:extLst>
              <a:ext uri="{FF2B5EF4-FFF2-40B4-BE49-F238E27FC236}">
                <a16:creationId xmlns:a16="http://schemas.microsoft.com/office/drawing/2014/main" id="{3D5B24F8-AA65-00FF-AF7A-B8ABD28E9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3457575"/>
            <a:ext cx="3556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153098393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Sign-Extension (Imm4)</a:t>
            </a:r>
          </a:p>
        </p:txBody>
      </p:sp>
      <p:sp>
        <p:nvSpPr>
          <p:cNvPr id="24579" name="Line 3"/>
          <p:cNvSpPr>
            <a:spLocks noChangeShapeType="1"/>
          </p:cNvSpPr>
          <p:nvPr/>
        </p:nvSpPr>
        <p:spPr bwMode="auto">
          <a:xfrm>
            <a:off x="1600200" y="51054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0" name="Line 4"/>
          <p:cNvSpPr>
            <a:spLocks noChangeShapeType="1"/>
          </p:cNvSpPr>
          <p:nvPr/>
        </p:nvSpPr>
        <p:spPr bwMode="auto">
          <a:xfrm>
            <a:off x="1600200" y="48006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>
            <a:off x="1600200" y="44196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>
            <a:off x="1600200" y="4114800"/>
            <a:ext cx="3657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3048000" y="3810000"/>
            <a:ext cx="2209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>
            <a:off x="3048000" y="3505200"/>
            <a:ext cx="2209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>
            <a:off x="3048000" y="3200400"/>
            <a:ext cx="2209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>
            <a:off x="3048000" y="2895600"/>
            <a:ext cx="2209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V="1">
            <a:off x="3048000" y="28956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8" name="Text Box 13"/>
          <p:cNvSpPr txBox="1">
            <a:spLocks noChangeArrowheads="1"/>
          </p:cNvSpPr>
          <p:nvPr/>
        </p:nvSpPr>
        <p:spPr bwMode="auto">
          <a:xfrm>
            <a:off x="5318125" y="2627313"/>
            <a:ext cx="628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out7</a:t>
            </a:r>
          </a:p>
        </p:txBody>
      </p:sp>
      <p:sp>
        <p:nvSpPr>
          <p:cNvPr id="24589" name="Text Box 14"/>
          <p:cNvSpPr txBox="1">
            <a:spLocks noChangeArrowheads="1"/>
          </p:cNvSpPr>
          <p:nvPr/>
        </p:nvSpPr>
        <p:spPr bwMode="auto">
          <a:xfrm>
            <a:off x="5334000" y="4891088"/>
            <a:ext cx="628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out0</a:t>
            </a:r>
          </a:p>
        </p:txBody>
      </p:sp>
      <p:sp>
        <p:nvSpPr>
          <p:cNvPr id="24590" name="Text Box 15"/>
          <p:cNvSpPr txBox="1">
            <a:spLocks noChangeArrowheads="1"/>
          </p:cNvSpPr>
          <p:nvPr/>
        </p:nvSpPr>
        <p:spPr bwMode="auto">
          <a:xfrm>
            <a:off x="822325" y="4913313"/>
            <a:ext cx="488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in0</a:t>
            </a:r>
          </a:p>
        </p:txBody>
      </p:sp>
      <p:sp>
        <p:nvSpPr>
          <p:cNvPr id="24591" name="Text Box 16"/>
          <p:cNvSpPr txBox="1">
            <a:spLocks noChangeArrowheads="1"/>
          </p:cNvSpPr>
          <p:nvPr/>
        </p:nvSpPr>
        <p:spPr bwMode="auto">
          <a:xfrm>
            <a:off x="838200" y="3886200"/>
            <a:ext cx="488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in4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3DFDD-2847-9D0F-220B-23109D02B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Fewer Cycles</a:t>
            </a:r>
          </a:p>
        </p:txBody>
      </p:sp>
    </p:spTree>
    <p:extLst>
      <p:ext uri="{BB962C8B-B14F-4D97-AF65-F5344CB8AC3E}">
        <p14:creationId xmlns:p14="http://schemas.microsoft.com/office/powerpoint/2010/main" val="115980714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87">
            <a:extLst>
              <a:ext uri="{FF2B5EF4-FFF2-40B4-BE49-F238E27FC236}">
                <a16:creationId xmlns:a16="http://schemas.microsoft.com/office/drawing/2014/main" id="{B5A05012-BBE3-C434-44CF-C688910B0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0"/>
            <a:ext cx="45450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Arial" panose="020B0604020202020204" pitchFamily="34" charset="0"/>
              </a:rPr>
              <a:t>CYCLE 1:  IR = Mem[PC]  </a:t>
            </a:r>
          </a:p>
        </p:txBody>
      </p:sp>
      <p:sp>
        <p:nvSpPr>
          <p:cNvPr id="12291" name="TextBox 187">
            <a:extLst>
              <a:ext uri="{FF2B5EF4-FFF2-40B4-BE49-F238E27FC236}">
                <a16:creationId xmlns:a16="http://schemas.microsoft.com/office/drawing/2014/main" id="{3DF1D884-6D5F-F421-693B-8633B6FDA1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1087438"/>
            <a:ext cx="32194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CYCLE 2: Decode</a:t>
            </a:r>
          </a:p>
        </p:txBody>
      </p:sp>
      <p:sp>
        <p:nvSpPr>
          <p:cNvPr id="12292" name="TextBox 187">
            <a:extLst>
              <a:ext uri="{FF2B5EF4-FFF2-40B4-BE49-F238E27FC236}">
                <a16:creationId xmlns:a16="http://schemas.microsoft.com/office/drawing/2014/main" id="{FC8C29BB-601C-F0B0-5631-8A9C212EA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388" y="2174875"/>
            <a:ext cx="68473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Arial" panose="020B0604020202020204" pitchFamily="34" charset="0"/>
              </a:rPr>
              <a:t>CYCLE 3: A = RF[IR7,6] &amp; B = RF[IR5,4]</a:t>
            </a:r>
          </a:p>
        </p:txBody>
      </p:sp>
      <p:sp>
        <p:nvSpPr>
          <p:cNvPr id="12293" name="TextBox 187">
            <a:extLst>
              <a:ext uri="{FF2B5EF4-FFF2-40B4-BE49-F238E27FC236}">
                <a16:creationId xmlns:a16="http://schemas.microsoft.com/office/drawing/2014/main" id="{766FB7DD-DD08-1E2F-50D0-548B12BC2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0500" y="3260725"/>
            <a:ext cx="68708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Arial" panose="020B0604020202020204" pitchFamily="34" charset="0"/>
              </a:rPr>
              <a:t>CYCLE 4: </a:t>
            </a:r>
            <a:r>
              <a:rPr lang="en-US" altLang="en-US" sz="2800" b="1" dirty="0" err="1">
                <a:latin typeface="Arial" panose="020B0604020202020204" pitchFamily="34" charset="0"/>
              </a:rPr>
              <a:t>AluOut</a:t>
            </a:r>
            <a:r>
              <a:rPr lang="en-US" altLang="en-US" sz="2800" b="1" dirty="0">
                <a:latin typeface="Arial" panose="020B0604020202020204" pitchFamily="34" charset="0"/>
              </a:rPr>
              <a:t> = A + B, Update Z &amp; N</a:t>
            </a:r>
          </a:p>
        </p:txBody>
      </p:sp>
      <p:sp>
        <p:nvSpPr>
          <p:cNvPr id="12294" name="TextBox 187">
            <a:extLst>
              <a:ext uri="{FF2B5EF4-FFF2-40B4-BE49-F238E27FC236}">
                <a16:creationId xmlns:a16="http://schemas.microsoft.com/office/drawing/2014/main" id="{84BCB15E-74AB-C5D5-FCBD-8AAEF28DE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0500" y="5440363"/>
            <a:ext cx="3937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CYCLE 6: PC = PC + 1</a:t>
            </a:r>
          </a:p>
        </p:txBody>
      </p:sp>
      <p:sp>
        <p:nvSpPr>
          <p:cNvPr id="12295" name="TextBox 187">
            <a:extLst>
              <a:ext uri="{FF2B5EF4-FFF2-40B4-BE49-F238E27FC236}">
                <a16:creationId xmlns:a16="http://schemas.microsoft.com/office/drawing/2014/main" id="{B9A80FBE-340B-0559-EE71-BE57CFBF0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0500" y="4348163"/>
            <a:ext cx="5140325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CYCLE 5: RF[IR7,6] = AluOut</a:t>
            </a:r>
          </a:p>
        </p:txBody>
      </p:sp>
    </p:spTree>
    <p:extLst>
      <p:ext uri="{BB962C8B-B14F-4D97-AF65-F5344CB8AC3E}">
        <p14:creationId xmlns:p14="http://schemas.microsoft.com/office/powerpoint/2010/main" val="74494631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760AC1-0709-0484-A0F4-9362F31D6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76800" y="554037"/>
            <a:ext cx="4038600" cy="5956717"/>
          </a:xfrm>
        </p:spPr>
        <p:txBody>
          <a:bodyPr/>
          <a:lstStyle/>
          <a:p>
            <a:r>
              <a:rPr lang="en-US" b="1" dirty="0"/>
              <a:t>Observe</a:t>
            </a:r>
          </a:p>
          <a:p>
            <a:pPr lvl="1"/>
            <a:r>
              <a:rPr lang="en-US" dirty="0"/>
              <a:t>All instructions do</a:t>
            </a:r>
          </a:p>
          <a:p>
            <a:pPr lvl="1"/>
            <a:r>
              <a:rPr lang="en-US" dirty="0"/>
              <a:t>PC = </a:t>
            </a:r>
            <a:r>
              <a:rPr lang="en-US" b="1" dirty="0">
                <a:solidFill>
                  <a:srgbClr val="0070C0"/>
                </a:solidFill>
              </a:rPr>
              <a:t>PC</a:t>
            </a:r>
            <a:r>
              <a:rPr lang="en-US" dirty="0"/>
              <a:t>+1</a:t>
            </a:r>
          </a:p>
          <a:p>
            <a:pPr lvl="1"/>
            <a:r>
              <a:rPr lang="en-US" dirty="0"/>
              <a:t>In their last cycle</a:t>
            </a:r>
          </a:p>
          <a:p>
            <a:pPr lvl="1"/>
            <a:r>
              <a:rPr lang="en-US" dirty="0"/>
              <a:t>The value </a:t>
            </a:r>
            <a:r>
              <a:rPr lang="en-US" b="1" dirty="0">
                <a:solidFill>
                  <a:srgbClr val="0070C0"/>
                </a:solidFill>
              </a:rPr>
              <a:t>PC</a:t>
            </a:r>
            <a:r>
              <a:rPr lang="en-US" dirty="0"/>
              <a:t> is known in Cycle 1</a:t>
            </a:r>
          </a:p>
          <a:p>
            <a:pPr lvl="1"/>
            <a:r>
              <a:rPr lang="en-US" dirty="0"/>
              <a:t>The value PC is not used by any other cycle before the PC = PC + 1</a:t>
            </a:r>
          </a:p>
          <a:p>
            <a:r>
              <a:rPr lang="en-US" dirty="0"/>
              <a:t>Conclusion:</a:t>
            </a:r>
          </a:p>
          <a:p>
            <a:pPr lvl="1"/>
            <a:r>
              <a:rPr lang="en-US" dirty="0"/>
              <a:t>We can do PC=PC + 1 in the first cycle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61AEAB-89B5-9A15-DEB9-7931A51B6F46}"/>
              </a:ext>
            </a:extLst>
          </p:cNvPr>
          <p:cNvGrpSpPr/>
          <p:nvPr/>
        </p:nvGrpSpPr>
        <p:grpSpPr>
          <a:xfrm>
            <a:off x="214433" y="381000"/>
            <a:ext cx="4037527" cy="5778917"/>
            <a:chOff x="1428750" y="0"/>
            <a:chExt cx="4037527" cy="5778917"/>
          </a:xfrm>
        </p:grpSpPr>
        <p:sp>
          <p:nvSpPr>
            <p:cNvPr id="5" name="TextBox 187">
              <a:extLst>
                <a:ext uri="{FF2B5EF4-FFF2-40B4-BE49-F238E27FC236}">
                  <a16:creationId xmlns:a16="http://schemas.microsoft.com/office/drawing/2014/main" id="{582F3938-9559-0402-61CD-13C86572AE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7800" y="0"/>
              <a:ext cx="2678938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latin typeface="Arial" panose="020B0604020202020204" pitchFamily="34" charset="0"/>
                </a:rPr>
                <a:t>CYCLE 1:  IR = Mem[PC]  </a:t>
              </a:r>
            </a:p>
          </p:txBody>
        </p:sp>
        <p:sp>
          <p:nvSpPr>
            <p:cNvPr id="6" name="TextBox 187">
              <a:extLst>
                <a:ext uri="{FF2B5EF4-FFF2-40B4-BE49-F238E27FC236}">
                  <a16:creationId xmlns:a16="http://schemas.microsoft.com/office/drawing/2014/main" id="{F61CF84C-A6D7-860D-F8FC-8FADC9B53E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8750" y="1087438"/>
              <a:ext cx="191430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>
                  <a:latin typeface="Arial" panose="020B0604020202020204" pitchFamily="34" charset="0"/>
                </a:rPr>
                <a:t>CYCLE 2: Decode</a:t>
              </a:r>
            </a:p>
          </p:txBody>
        </p:sp>
        <p:sp>
          <p:nvSpPr>
            <p:cNvPr id="7" name="TextBox 187">
              <a:extLst>
                <a:ext uri="{FF2B5EF4-FFF2-40B4-BE49-F238E27FC236}">
                  <a16:creationId xmlns:a16="http://schemas.microsoft.com/office/drawing/2014/main" id="{7E417F56-7928-7087-903D-4B80AA2815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9388" y="2174875"/>
              <a:ext cx="399096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latin typeface="Arial" panose="020B0604020202020204" pitchFamily="34" charset="0"/>
                </a:rPr>
                <a:t>CYCLE 3: A = RF[IR7,6] &amp; B = RF[IR5,4]</a:t>
              </a:r>
            </a:p>
          </p:txBody>
        </p:sp>
        <p:sp>
          <p:nvSpPr>
            <p:cNvPr id="8" name="TextBox 187">
              <a:extLst>
                <a:ext uri="{FF2B5EF4-FFF2-40B4-BE49-F238E27FC236}">
                  <a16:creationId xmlns:a16="http://schemas.microsoft.com/office/drawing/2014/main" id="{576DE4B7-231C-0444-4F65-35909A8C3B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0500" y="3260725"/>
              <a:ext cx="400577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latin typeface="Arial" panose="020B0604020202020204" pitchFamily="34" charset="0"/>
                </a:rPr>
                <a:t>CYCLE 4: </a:t>
              </a:r>
              <a:r>
                <a:rPr lang="en-US" altLang="en-US" sz="1600" b="1" dirty="0" err="1">
                  <a:latin typeface="Arial" panose="020B0604020202020204" pitchFamily="34" charset="0"/>
                </a:rPr>
                <a:t>AluOut</a:t>
              </a:r>
              <a:r>
                <a:rPr lang="en-US" altLang="en-US" sz="1600" b="1" dirty="0">
                  <a:latin typeface="Arial" panose="020B0604020202020204" pitchFamily="34" charset="0"/>
                </a:rPr>
                <a:t> = A + B, Update Z &amp; N</a:t>
              </a:r>
            </a:p>
          </p:txBody>
        </p:sp>
        <p:sp>
          <p:nvSpPr>
            <p:cNvPr id="9" name="TextBox 187">
              <a:extLst>
                <a:ext uri="{FF2B5EF4-FFF2-40B4-BE49-F238E27FC236}">
                  <a16:creationId xmlns:a16="http://schemas.microsoft.com/office/drawing/2014/main" id="{0DBDB19B-E5A6-9CC4-80DA-2373233AB5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0500" y="5440363"/>
              <a:ext cx="2327881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latin typeface="Arial" panose="020B0604020202020204" pitchFamily="34" charset="0"/>
                </a:rPr>
                <a:t>CYCLE 6: PC = PC + 1</a:t>
              </a:r>
            </a:p>
          </p:txBody>
        </p:sp>
        <p:sp>
          <p:nvSpPr>
            <p:cNvPr id="10" name="TextBox 187">
              <a:extLst>
                <a:ext uri="{FF2B5EF4-FFF2-40B4-BE49-F238E27FC236}">
                  <a16:creationId xmlns:a16="http://schemas.microsoft.com/office/drawing/2014/main" id="{6869E31D-0F38-8516-89CD-50663E3F9B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0500" y="4348163"/>
              <a:ext cx="298870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>
                  <a:latin typeface="Arial" panose="020B0604020202020204" pitchFamily="34" charset="0"/>
                </a:rPr>
                <a:t>CYCLE 5: RF[IR7,6] = AluOut</a:t>
              </a:r>
            </a:p>
          </p:txBody>
        </p:sp>
      </p:grpSp>
      <p:sp>
        <p:nvSpPr>
          <p:cNvPr id="2" name="Oval 1">
            <a:extLst>
              <a:ext uri="{FF2B5EF4-FFF2-40B4-BE49-F238E27FC236}">
                <a16:creationId xmlns:a16="http://schemas.microsoft.com/office/drawing/2014/main" id="{DF0FB0DB-9F00-8403-8817-95F5435F65A2}"/>
              </a:ext>
            </a:extLst>
          </p:cNvPr>
          <p:cNvSpPr/>
          <p:nvPr/>
        </p:nvSpPr>
        <p:spPr>
          <a:xfrm>
            <a:off x="1771968" y="5791200"/>
            <a:ext cx="381000" cy="4572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D04BFB2-17B0-71BE-77D6-6B5668DB092D}"/>
              </a:ext>
            </a:extLst>
          </p:cNvPr>
          <p:cNvCxnSpPr>
            <a:cxnSpLocks/>
            <a:endCxn id="2" idx="7"/>
          </p:cNvCxnSpPr>
          <p:nvPr/>
        </p:nvCxnSpPr>
        <p:spPr>
          <a:xfrm flipH="1">
            <a:off x="2097172" y="4703762"/>
            <a:ext cx="2179016" cy="1154393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D7F93CF-AA75-7A4B-41A1-596A04E23DD0}"/>
              </a:ext>
            </a:extLst>
          </p:cNvPr>
          <p:cNvCxnSpPr>
            <a:cxnSpLocks/>
          </p:cNvCxnSpPr>
          <p:nvPr/>
        </p:nvCxnSpPr>
        <p:spPr>
          <a:xfrm flipH="1">
            <a:off x="4251960" y="368962"/>
            <a:ext cx="91440" cy="433480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D44C5E5-95D6-B503-F983-3FF582CBA3E8}"/>
              </a:ext>
            </a:extLst>
          </p:cNvPr>
          <p:cNvSpPr txBox="1"/>
          <p:nvPr/>
        </p:nvSpPr>
        <p:spPr>
          <a:xfrm>
            <a:off x="2600568" y="12993"/>
            <a:ext cx="3929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PC as left by the previous instruction</a:t>
            </a:r>
          </a:p>
        </p:txBody>
      </p:sp>
    </p:spTree>
    <p:extLst>
      <p:ext uri="{BB962C8B-B14F-4D97-AF65-F5344CB8AC3E}">
        <p14:creationId xmlns:p14="http://schemas.microsoft.com/office/powerpoint/2010/main" val="1791044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34290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chemeClr val="accent2"/>
                </a:solidFill>
              </a:rPr>
              <a:t>ORI imm5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800600" cy="4525963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R1= R1 or ZE(Imm5)</a:t>
            </a:r>
          </a:p>
          <a:p>
            <a:pPr eaLnBrk="1" hangingPunct="1"/>
            <a:r>
              <a:rPr lang="en-US" altLang="en-US" sz="2800" dirty="0"/>
              <a:t>set Z, N</a:t>
            </a:r>
          </a:p>
          <a:p>
            <a:pPr eaLnBrk="1" hangingPunct="1"/>
            <a:r>
              <a:rPr lang="en-US" altLang="en-US" sz="2800" dirty="0"/>
              <a:t>PC = PC + 1</a:t>
            </a:r>
          </a:p>
        </p:txBody>
      </p:sp>
      <p:graphicFrame>
        <p:nvGraphicFramePr>
          <p:cNvPr id="20589" name="Group 109"/>
          <p:cNvGraphicFramePr>
            <a:graphicFrameLocks noGrp="1"/>
          </p:cNvGraphicFramePr>
          <p:nvPr>
            <p:ph sz="half" idx="2"/>
          </p:nvPr>
        </p:nvGraphicFramePr>
        <p:xfrm>
          <a:off x="228600" y="5638800"/>
          <a:ext cx="8458200" cy="1097116"/>
        </p:xfrm>
        <a:graphic>
          <a:graphicData uri="http://schemas.openxmlformats.org/drawingml/2006/table">
            <a:tbl>
              <a:tblPr/>
              <a:tblGrid>
                <a:gridCol w="1057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961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7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6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5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4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08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IMM5_4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IMM5_3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IMM5_2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IMM5_1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IMM5_0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679" marB="45679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381292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6E915-B64F-84DD-C344-361BD0F64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87">
            <a:extLst>
              <a:ext uri="{FF2B5EF4-FFF2-40B4-BE49-F238E27FC236}">
                <a16:creationId xmlns:a16="http://schemas.microsoft.com/office/drawing/2014/main" id="{4E779487-F7E1-2289-F63B-CC92761B7B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0"/>
            <a:ext cx="687880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Arial" panose="020B0604020202020204" pitchFamily="34" charset="0"/>
              </a:rPr>
              <a:t>CYCLE 1:  IR = Mem[PC] ; </a:t>
            </a:r>
            <a:r>
              <a:rPr lang="en-US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PC = PC + 1  </a:t>
            </a:r>
          </a:p>
        </p:txBody>
      </p:sp>
      <p:sp>
        <p:nvSpPr>
          <p:cNvPr id="12291" name="TextBox 187">
            <a:extLst>
              <a:ext uri="{FF2B5EF4-FFF2-40B4-BE49-F238E27FC236}">
                <a16:creationId xmlns:a16="http://schemas.microsoft.com/office/drawing/2014/main" id="{9EAC5615-9233-A541-B687-78263669C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1087438"/>
            <a:ext cx="32194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CYCLE 2: Decode</a:t>
            </a:r>
          </a:p>
        </p:txBody>
      </p:sp>
      <p:sp>
        <p:nvSpPr>
          <p:cNvPr id="12292" name="TextBox 187">
            <a:extLst>
              <a:ext uri="{FF2B5EF4-FFF2-40B4-BE49-F238E27FC236}">
                <a16:creationId xmlns:a16="http://schemas.microsoft.com/office/drawing/2014/main" id="{10EA664B-9B24-595E-88C6-2F227347B5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388" y="2174875"/>
            <a:ext cx="68473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Arial" panose="020B0604020202020204" pitchFamily="34" charset="0"/>
              </a:rPr>
              <a:t>CYCLE 3: A = RF[IR7,6] &amp; B = RF[IR5,4]</a:t>
            </a:r>
          </a:p>
        </p:txBody>
      </p:sp>
      <p:sp>
        <p:nvSpPr>
          <p:cNvPr id="12293" name="TextBox 187">
            <a:extLst>
              <a:ext uri="{FF2B5EF4-FFF2-40B4-BE49-F238E27FC236}">
                <a16:creationId xmlns:a16="http://schemas.microsoft.com/office/drawing/2014/main" id="{85FD39B2-2B7B-516B-0BC3-1F5D26642D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0500" y="3260725"/>
            <a:ext cx="689169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Arial" panose="020B0604020202020204" pitchFamily="34" charset="0"/>
              </a:rPr>
              <a:t>CYCLE 4: </a:t>
            </a:r>
            <a:r>
              <a:rPr lang="en-US" altLang="en-US" sz="2800" b="1" dirty="0" err="1">
                <a:latin typeface="Arial" panose="020B0604020202020204" pitchFamily="34" charset="0"/>
              </a:rPr>
              <a:t>AluOut</a:t>
            </a:r>
            <a:r>
              <a:rPr lang="en-US" altLang="en-US" sz="2800" b="1" dirty="0">
                <a:latin typeface="Arial" panose="020B0604020202020204" pitchFamily="34" charset="0"/>
              </a:rPr>
              <a:t> = A + B; Update Z &amp; N</a:t>
            </a:r>
          </a:p>
        </p:txBody>
      </p:sp>
      <p:sp>
        <p:nvSpPr>
          <p:cNvPr id="12294" name="TextBox 187">
            <a:extLst>
              <a:ext uri="{FF2B5EF4-FFF2-40B4-BE49-F238E27FC236}">
                <a16:creationId xmlns:a16="http://schemas.microsoft.com/office/drawing/2014/main" id="{E64E5B7D-545B-107E-4716-7D28DD32D6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0500" y="5440363"/>
            <a:ext cx="545373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strike="sngStrike" dirty="0">
                <a:solidFill>
                  <a:srgbClr val="FF0000"/>
                </a:solidFill>
                <a:latin typeface="Arial" panose="020B0604020202020204" pitchFamily="34" charset="0"/>
              </a:rPr>
              <a:t>CYCLE 6: PC = PC + 1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b="1" strike="sngStrike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All instructions do PC = PC + 1</a:t>
            </a:r>
          </a:p>
        </p:txBody>
      </p:sp>
      <p:sp>
        <p:nvSpPr>
          <p:cNvPr id="12295" name="TextBox 187">
            <a:extLst>
              <a:ext uri="{FF2B5EF4-FFF2-40B4-BE49-F238E27FC236}">
                <a16:creationId xmlns:a16="http://schemas.microsoft.com/office/drawing/2014/main" id="{0D9E7B4F-EB08-8415-41E2-49D58A59E0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0500" y="4348163"/>
            <a:ext cx="5140325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latin typeface="Arial" panose="020B0604020202020204" pitchFamily="34" charset="0"/>
              </a:rPr>
              <a:t>CYCLE 5: RF[IR7,6] = AluOut</a:t>
            </a:r>
          </a:p>
        </p:txBody>
      </p:sp>
    </p:spTree>
    <p:extLst>
      <p:ext uri="{BB962C8B-B14F-4D97-AF65-F5344CB8AC3E}">
        <p14:creationId xmlns:p14="http://schemas.microsoft.com/office/powerpoint/2010/main" val="291809809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6FEDF8-8D64-5900-0EC8-0FABCF8A2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35D2FF75-4535-64AA-D6E0-CE227818B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2381250"/>
            <a:ext cx="190500" cy="73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PC</a:t>
            </a:r>
          </a:p>
        </p:txBody>
      </p:sp>
      <p:sp>
        <p:nvSpPr>
          <p:cNvPr id="4099" name="Rectangle 8">
            <a:extLst>
              <a:ext uri="{FF2B5EF4-FFF2-40B4-BE49-F238E27FC236}">
                <a16:creationId xmlns:a16="http://schemas.microsoft.com/office/drawing/2014/main" id="{3EEF7667-854A-86E9-6838-4088CC7AD1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0688" y="2266950"/>
            <a:ext cx="1268412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00" name="Text Box 9">
            <a:extLst>
              <a:ext uri="{FF2B5EF4-FFF2-40B4-BE49-F238E27FC236}">
                <a16:creationId xmlns:a16="http://schemas.microsoft.com/office/drawing/2014/main" id="{0AEC1411-ED8B-62B3-4E30-C12C3E711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238" y="2701925"/>
            <a:ext cx="6699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Memory</a:t>
            </a:r>
          </a:p>
        </p:txBody>
      </p:sp>
      <p:sp>
        <p:nvSpPr>
          <p:cNvPr id="4108" name="Text Box 18">
            <a:extLst>
              <a:ext uri="{FF2B5EF4-FFF2-40B4-BE49-F238E27FC236}">
                <a16:creationId xmlns:a16="http://schemas.microsoft.com/office/drawing/2014/main" id="{16D0CD19-BDE4-C904-8300-7A44C7A36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688" y="2343150"/>
            <a:ext cx="471487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ADDR</a:t>
            </a:r>
          </a:p>
        </p:txBody>
      </p:sp>
      <p:sp>
        <p:nvSpPr>
          <p:cNvPr id="4109" name="Text Box 19">
            <a:extLst>
              <a:ext uri="{FF2B5EF4-FFF2-40B4-BE49-F238E27FC236}">
                <a16:creationId xmlns:a16="http://schemas.microsoft.com/office/drawing/2014/main" id="{3A54D8DB-C141-94F3-30A2-E113CF573B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149600"/>
            <a:ext cx="6000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Data_out</a:t>
            </a:r>
          </a:p>
        </p:txBody>
      </p:sp>
      <p:sp>
        <p:nvSpPr>
          <p:cNvPr id="4110" name="Text Box 20">
            <a:extLst>
              <a:ext uri="{FF2B5EF4-FFF2-40B4-BE49-F238E27FC236}">
                <a16:creationId xmlns:a16="http://schemas.microsoft.com/office/drawing/2014/main" id="{05AC2FBD-41AF-8F6B-EFF0-ACC228A6D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2588" y="3149600"/>
            <a:ext cx="5365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Data_in</a:t>
            </a:r>
          </a:p>
        </p:txBody>
      </p:sp>
      <p:sp>
        <p:nvSpPr>
          <p:cNvPr id="4111" name="Line 21">
            <a:extLst>
              <a:ext uri="{FF2B5EF4-FFF2-40B4-BE49-F238E27FC236}">
                <a16:creationId xmlns:a16="http://schemas.microsoft.com/office/drawing/2014/main" id="{B4526AEF-8643-95FD-09D4-48E0CBDD4806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087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22">
            <a:extLst>
              <a:ext uri="{FF2B5EF4-FFF2-40B4-BE49-F238E27FC236}">
                <a16:creationId xmlns:a16="http://schemas.microsoft.com/office/drawing/2014/main" id="{EEF80734-EECE-B585-2BFD-BC6BFEE4BD3B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9225" y="20748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23">
            <a:extLst>
              <a:ext uri="{FF2B5EF4-FFF2-40B4-BE49-F238E27FC236}">
                <a16:creationId xmlns:a16="http://schemas.microsoft.com/office/drawing/2014/main" id="{0BF635A6-860D-00A3-24DD-CE6D2297A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882775"/>
            <a:ext cx="6540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MemRead</a:t>
            </a:r>
          </a:p>
        </p:txBody>
      </p:sp>
      <p:sp>
        <p:nvSpPr>
          <p:cNvPr id="4114" name="Text Box 24">
            <a:extLst>
              <a:ext uri="{FF2B5EF4-FFF2-40B4-BE49-F238E27FC236}">
                <a16:creationId xmlns:a16="http://schemas.microsoft.com/office/drawing/2014/main" id="{53CFF4AF-649C-0E42-476A-E345E339A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2838" y="1882775"/>
            <a:ext cx="64611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MemWrite</a:t>
            </a:r>
          </a:p>
        </p:txBody>
      </p:sp>
      <p:sp>
        <p:nvSpPr>
          <p:cNvPr id="4117" name="Rectangle 27">
            <a:extLst>
              <a:ext uri="{FF2B5EF4-FFF2-40B4-BE49-F238E27FC236}">
                <a16:creationId xmlns:a16="http://schemas.microsoft.com/office/drawing/2014/main" id="{C17B4875-9BA3-25F5-1539-F9C39FF59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3588" y="1612900"/>
            <a:ext cx="192087" cy="126841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18" name="Text Box 28">
            <a:extLst>
              <a:ext uri="{FF2B5EF4-FFF2-40B4-BE49-F238E27FC236}">
                <a16:creationId xmlns:a16="http://schemas.microsoft.com/office/drawing/2014/main" id="{949C3111-97EF-FED6-6C74-64F407A029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0" y="2122488"/>
            <a:ext cx="285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</a:t>
            </a:r>
          </a:p>
        </p:txBody>
      </p:sp>
      <p:sp>
        <p:nvSpPr>
          <p:cNvPr id="4122" name="Line 33">
            <a:extLst>
              <a:ext uri="{FF2B5EF4-FFF2-40B4-BE49-F238E27FC236}">
                <a16:creationId xmlns:a16="http://schemas.microsoft.com/office/drawing/2014/main" id="{0843ACBF-BE5B-5655-C7BC-870C5E102E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11500" y="2228850"/>
            <a:ext cx="0" cy="1036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3" name="Line 34">
            <a:extLst>
              <a:ext uri="{FF2B5EF4-FFF2-40B4-BE49-F238E27FC236}">
                <a16:creationId xmlns:a16="http://schemas.microsoft.com/office/drawing/2014/main" id="{41137562-75D4-299C-B5CA-B49F0CCEC6BD}"/>
              </a:ext>
            </a:extLst>
          </p:cNvPr>
          <p:cNvSpPr>
            <a:spLocks noChangeShapeType="1"/>
          </p:cNvSpPr>
          <p:nvPr/>
        </p:nvSpPr>
        <p:spPr bwMode="auto">
          <a:xfrm>
            <a:off x="3111500" y="2228850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4" name="Line 35">
            <a:extLst>
              <a:ext uri="{FF2B5EF4-FFF2-40B4-BE49-F238E27FC236}">
                <a16:creationId xmlns:a16="http://schemas.microsoft.com/office/drawing/2014/main" id="{A05993C9-61D3-9D8E-C93A-2C33A9E298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73400" y="29178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36">
            <a:extLst>
              <a:ext uri="{FF2B5EF4-FFF2-40B4-BE49-F238E27FC236}">
                <a16:creationId xmlns:a16="http://schemas.microsoft.com/office/drawing/2014/main" id="{145480C4-BBF9-1FDC-5364-EC0A5E3EF0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9100" y="27654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6" name="Rectangle 37">
            <a:extLst>
              <a:ext uri="{FF2B5EF4-FFF2-40B4-BE49-F238E27FC236}">
                <a16:creationId xmlns:a16="http://schemas.microsoft.com/office/drawing/2014/main" id="{A9200E14-0C5B-2EF5-026A-A85D658B0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2125" y="1612900"/>
            <a:ext cx="1268413" cy="119062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28" name="Line 39">
            <a:extLst>
              <a:ext uri="{FF2B5EF4-FFF2-40B4-BE49-F238E27FC236}">
                <a16:creationId xmlns:a16="http://schemas.microsoft.com/office/drawing/2014/main" id="{0CEB7104-D7DE-D4FD-9B50-9F5CA45511F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6" y="1760556"/>
            <a:ext cx="230189" cy="792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9" name="Line 40">
            <a:extLst>
              <a:ext uri="{FF2B5EF4-FFF2-40B4-BE49-F238E27FC236}">
                <a16:creationId xmlns:a16="http://schemas.microsoft.com/office/drawing/2014/main" id="{C0A2FF1E-68D4-2326-29DC-2DAE4D457EF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0" name="Text Box 41">
            <a:extLst>
              <a:ext uri="{FF2B5EF4-FFF2-40B4-BE49-F238E27FC236}">
                <a16:creationId xmlns:a16="http://schemas.microsoft.com/office/drawing/2014/main" id="{B55DEDC3-E9CB-22D9-34EC-44B168D10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32" name="Text Box 43">
            <a:extLst>
              <a:ext uri="{FF2B5EF4-FFF2-40B4-BE49-F238E27FC236}">
                <a16:creationId xmlns:a16="http://schemas.microsoft.com/office/drawing/2014/main" id="{1FD6FDAD-1544-BCD4-183F-05A4430C49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37" name="Text Box 48">
            <a:extLst>
              <a:ext uri="{FF2B5EF4-FFF2-40B4-BE49-F238E27FC236}">
                <a16:creationId xmlns:a16="http://schemas.microsoft.com/office/drawing/2014/main" id="{42139719-F11F-BBF9-02F1-353E959C2A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38" name="Line 49">
            <a:extLst>
              <a:ext uri="{FF2B5EF4-FFF2-40B4-BE49-F238E27FC236}">
                <a16:creationId xmlns:a16="http://schemas.microsoft.com/office/drawing/2014/main" id="{72B4C7CA-B9C5-9B33-64CB-3415A96E7DEF}"/>
              </a:ext>
            </a:extLst>
          </p:cNvPr>
          <p:cNvSpPr>
            <a:spLocks noChangeShapeType="1"/>
          </p:cNvSpPr>
          <p:nvPr/>
        </p:nvSpPr>
        <p:spPr bwMode="auto">
          <a:xfrm>
            <a:off x="3495675" y="2228850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9" name="Line 50">
            <a:extLst>
              <a:ext uri="{FF2B5EF4-FFF2-40B4-BE49-F238E27FC236}">
                <a16:creationId xmlns:a16="http://schemas.microsoft.com/office/drawing/2014/main" id="{03A8F506-0940-D437-BC7E-967E6FC15495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2689225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1" name="Text Box 52">
            <a:extLst>
              <a:ext uri="{FF2B5EF4-FFF2-40B4-BE49-F238E27FC236}">
                <a16:creationId xmlns:a16="http://schemas.microsoft.com/office/drawing/2014/main" id="{6D0A3A64-16B5-C435-E3B5-F1BB33FFD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1652588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reg1</a:t>
            </a:r>
          </a:p>
        </p:txBody>
      </p:sp>
      <p:sp>
        <p:nvSpPr>
          <p:cNvPr id="4142" name="Text Box 53">
            <a:extLst>
              <a:ext uri="{FF2B5EF4-FFF2-40B4-BE49-F238E27FC236}">
                <a16:creationId xmlns:a16="http://schemas.microsoft.com/office/drawing/2014/main" id="{94DAC515-DA5D-A4D6-C1FB-02BEADDDE1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112963"/>
            <a:ext cx="38893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reg2</a:t>
            </a:r>
          </a:p>
        </p:txBody>
      </p:sp>
      <p:sp>
        <p:nvSpPr>
          <p:cNvPr id="4143" name="Text Box 54">
            <a:extLst>
              <a:ext uri="{FF2B5EF4-FFF2-40B4-BE49-F238E27FC236}">
                <a16:creationId xmlns:a16="http://schemas.microsoft.com/office/drawing/2014/main" id="{18A37C3C-63F3-2721-1FD1-C701736EEE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2573338"/>
            <a:ext cx="40481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regw</a:t>
            </a:r>
          </a:p>
        </p:txBody>
      </p:sp>
      <p:sp>
        <p:nvSpPr>
          <p:cNvPr id="4144" name="Line 55">
            <a:extLst>
              <a:ext uri="{FF2B5EF4-FFF2-40B4-BE49-F238E27FC236}">
                <a16:creationId xmlns:a16="http://schemas.microsoft.com/office/drawing/2014/main" id="{68A7C4E8-0273-26C6-D083-187757B001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17950" y="21494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5" name="Text Box 56">
            <a:extLst>
              <a:ext uri="{FF2B5EF4-FFF2-40B4-BE49-F238E27FC236}">
                <a16:creationId xmlns:a16="http://schemas.microsoft.com/office/drawing/2014/main" id="{10CD9B1A-0F7F-1DE8-0CCB-DEB2F4D8D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20367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46" name="Text Box 57">
            <a:extLst>
              <a:ext uri="{FF2B5EF4-FFF2-40B4-BE49-F238E27FC236}">
                <a16:creationId xmlns:a16="http://schemas.microsoft.com/office/drawing/2014/main" id="{108E4D9E-F8EA-BF57-BBAC-02B7A000E2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57575" y="2074863"/>
            <a:ext cx="4333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IR5-4</a:t>
            </a:r>
          </a:p>
        </p:txBody>
      </p:sp>
      <p:sp>
        <p:nvSpPr>
          <p:cNvPr id="4147" name="Text Box 58">
            <a:extLst>
              <a:ext uri="{FF2B5EF4-FFF2-40B4-BE49-F238E27FC236}">
                <a16:creationId xmlns:a16="http://schemas.microsoft.com/office/drawing/2014/main" id="{117BFED5-6E31-C3C6-2CCA-BA74AAF53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3289" y="1284359"/>
            <a:ext cx="63817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IR6-7</a:t>
            </a:r>
          </a:p>
        </p:txBody>
      </p:sp>
      <p:sp>
        <p:nvSpPr>
          <p:cNvPr id="4148" name="Line 59">
            <a:extLst>
              <a:ext uri="{FF2B5EF4-FFF2-40B4-BE49-F238E27FC236}">
                <a16:creationId xmlns:a16="http://schemas.microsoft.com/office/drawing/2014/main" id="{742E2BDA-30C6-AD34-0B70-D510F0AEB17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17287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49" name="Line 60">
            <a:extLst>
              <a:ext uri="{FF2B5EF4-FFF2-40B4-BE49-F238E27FC236}">
                <a16:creationId xmlns:a16="http://schemas.microsoft.com/office/drawing/2014/main" id="{B27172F7-3850-1EA6-C64A-FB3836475DC2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0538" y="234473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0" name="Line 61">
            <a:extLst>
              <a:ext uri="{FF2B5EF4-FFF2-40B4-BE49-F238E27FC236}">
                <a16:creationId xmlns:a16="http://schemas.microsoft.com/office/drawing/2014/main" id="{0BEB452A-5A6A-584B-3CA7-DF3671EDEF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1651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1" name="Text Box 62">
            <a:extLst>
              <a:ext uri="{FF2B5EF4-FFF2-40B4-BE49-F238E27FC236}">
                <a16:creationId xmlns:a16="http://schemas.microsoft.com/office/drawing/2014/main" id="{BD87A37A-F26E-0EAF-16CF-BB0E0667E2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14986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2" name="Line 63">
            <a:extLst>
              <a:ext uri="{FF2B5EF4-FFF2-40B4-BE49-F238E27FC236}">
                <a16:creationId xmlns:a16="http://schemas.microsoft.com/office/drawing/2014/main" id="{FC06D435-32A0-503F-6207-E0E2897083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07050" y="226536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3" name="Text Box 64">
            <a:extLst>
              <a:ext uri="{FF2B5EF4-FFF2-40B4-BE49-F238E27FC236}">
                <a16:creationId xmlns:a16="http://schemas.microsoft.com/office/drawing/2014/main" id="{13AB02C3-2755-5C22-5848-525E8C55F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750" y="211296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54" name="Rectangle 65">
            <a:extLst>
              <a:ext uri="{FF2B5EF4-FFF2-40B4-BE49-F238E27FC236}">
                <a16:creationId xmlns:a16="http://schemas.microsoft.com/office/drawing/2014/main" id="{72657BBD-8D92-5545-6630-932B028947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1460500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5" name="Text Box 66">
            <a:extLst>
              <a:ext uri="{FF2B5EF4-FFF2-40B4-BE49-F238E27FC236}">
                <a16:creationId xmlns:a16="http://schemas.microsoft.com/office/drawing/2014/main" id="{849A2F24-C430-20FD-8451-CC59D5844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1240" y="1612900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156" name="Rectangle 67">
            <a:extLst>
              <a:ext uri="{FF2B5EF4-FFF2-40B4-BE49-F238E27FC236}">
                <a16:creationId xmlns:a16="http://schemas.microsoft.com/office/drawing/2014/main" id="{49B6AE29-126E-8CE6-24EC-162B06834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0725" y="2112963"/>
            <a:ext cx="192088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57" name="Text Box 68">
            <a:extLst>
              <a:ext uri="{FF2B5EF4-FFF2-40B4-BE49-F238E27FC236}">
                <a16:creationId xmlns:a16="http://schemas.microsoft.com/office/drawing/2014/main" id="{77A152ED-D4D3-2536-CFBA-34119CF83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62828" y="2265363"/>
            <a:ext cx="25359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dirty="0"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4206" name="Text Box 118">
            <a:extLst>
              <a:ext uri="{FF2B5EF4-FFF2-40B4-BE49-F238E27FC236}">
                <a16:creationId xmlns:a16="http://schemas.microsoft.com/office/drawing/2014/main" id="{8BB8030E-C42B-3641-9D1F-3DC3BB39B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161290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data1</a:t>
            </a:r>
          </a:p>
        </p:txBody>
      </p:sp>
      <p:sp>
        <p:nvSpPr>
          <p:cNvPr id="4207" name="Text Box 119">
            <a:extLst>
              <a:ext uri="{FF2B5EF4-FFF2-40B4-BE49-F238E27FC236}">
                <a16:creationId xmlns:a16="http://schemas.microsoft.com/office/drawing/2014/main" id="{3B318D5C-704C-8C16-08B4-1822E37A5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228850"/>
            <a:ext cx="4413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data2</a:t>
            </a:r>
          </a:p>
        </p:txBody>
      </p:sp>
      <p:sp>
        <p:nvSpPr>
          <p:cNvPr id="4208" name="Text Box 120">
            <a:extLst>
              <a:ext uri="{FF2B5EF4-FFF2-40B4-BE49-F238E27FC236}">
                <a16:creationId xmlns:a16="http://schemas.microsoft.com/office/drawing/2014/main" id="{887CD0F8-0285-F085-4725-6385601FE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573338"/>
            <a:ext cx="457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dataw</a:t>
            </a:r>
          </a:p>
        </p:txBody>
      </p:sp>
      <p:sp>
        <p:nvSpPr>
          <p:cNvPr id="4209" name="Line 121">
            <a:extLst>
              <a:ext uri="{FF2B5EF4-FFF2-40B4-BE49-F238E27FC236}">
                <a16:creationId xmlns:a16="http://schemas.microsoft.com/office/drawing/2014/main" id="{B08B09FE-0241-12C7-55E8-08CA4B0F829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70538" y="268922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" name="Line 122">
            <a:extLst>
              <a:ext uri="{FF2B5EF4-FFF2-40B4-BE49-F238E27FC236}">
                <a16:creationId xmlns:a16="http://schemas.microsoft.com/office/drawing/2014/main" id="{0FA4C8EC-EA8E-9F34-C47C-E44751057D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84838" y="26114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1" name="Text Box 123">
            <a:extLst>
              <a:ext uri="{FF2B5EF4-FFF2-40B4-BE49-F238E27FC236}">
                <a16:creationId xmlns:a16="http://schemas.microsoft.com/office/drawing/2014/main" id="{968C4139-79DD-FC6E-449B-65A1A4EA1A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0538" y="24590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16" name="Line 128">
            <a:extLst>
              <a:ext uri="{FF2B5EF4-FFF2-40B4-BE49-F238E27FC236}">
                <a16:creationId xmlns:a16="http://schemas.microsoft.com/office/drawing/2014/main" id="{B61EE36E-BE06-E686-CB8C-3F0E8FA462CA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5" name="Line 163">
            <a:extLst>
              <a:ext uri="{FF2B5EF4-FFF2-40B4-BE49-F238E27FC236}">
                <a16:creationId xmlns:a16="http://schemas.microsoft.com/office/drawing/2014/main" id="{AA17DAA0-24DA-A827-3F25-CF8BF4099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81375" y="134620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46" name="Text Box 164">
            <a:extLst>
              <a:ext uri="{FF2B5EF4-FFF2-40B4-BE49-F238E27FC236}">
                <a16:creationId xmlns:a16="http://schemas.microsoft.com/office/drawing/2014/main" id="{EC1E32E0-EF65-29E6-406A-C2E72EAFC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663" y="1162050"/>
            <a:ext cx="479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IRload</a:t>
            </a:r>
          </a:p>
        </p:txBody>
      </p:sp>
      <p:sp>
        <p:nvSpPr>
          <p:cNvPr id="4248" name="Text Box 167">
            <a:extLst>
              <a:ext uri="{FF2B5EF4-FFF2-40B4-BE49-F238E27FC236}">
                <a16:creationId xmlns:a16="http://schemas.microsoft.com/office/drawing/2014/main" id="{CF306E74-1075-54E6-10FD-7C46229C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6950" y="2074863"/>
            <a:ext cx="354013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RF</a:t>
            </a:r>
          </a:p>
        </p:txBody>
      </p:sp>
      <p:sp>
        <p:nvSpPr>
          <p:cNvPr id="4249" name="Line 168">
            <a:extLst>
              <a:ext uri="{FF2B5EF4-FFF2-40B4-BE49-F238E27FC236}">
                <a16:creationId xmlns:a16="http://schemas.microsoft.com/office/drawing/2014/main" id="{6BCD98BF-993F-6F9C-DD58-FAF714B12355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4588" y="14224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50" name="Text Box 169">
            <a:extLst>
              <a:ext uri="{FF2B5EF4-FFF2-40B4-BE49-F238E27FC236}">
                <a16:creationId xmlns:a16="http://schemas.microsoft.com/office/drawing/2014/main" id="{3E502266-C6D8-C199-BFE2-DC54621E1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4238" y="1230313"/>
            <a:ext cx="5556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RFWrite</a:t>
            </a:r>
          </a:p>
        </p:txBody>
      </p:sp>
      <p:sp>
        <p:nvSpPr>
          <p:cNvPr id="4261" name="Line 180">
            <a:extLst>
              <a:ext uri="{FF2B5EF4-FFF2-40B4-BE49-F238E27FC236}">
                <a16:creationId xmlns:a16="http://schemas.microsoft.com/office/drawing/2014/main" id="{401466AE-68DC-DB2F-A5D2-536A90FBA1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5638" y="31130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62" name="Text Box 181">
            <a:extLst>
              <a:ext uri="{FF2B5EF4-FFF2-40B4-BE49-F238E27FC236}">
                <a16:creationId xmlns:a16="http://schemas.microsoft.com/office/drawing/2014/main" id="{7135161C-C11D-FBFE-A34F-B6611F38C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588" y="3227388"/>
            <a:ext cx="5397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PCwrite</a:t>
            </a:r>
          </a:p>
        </p:txBody>
      </p:sp>
      <p:sp>
        <p:nvSpPr>
          <p:cNvPr id="4266" name="Line 185">
            <a:extLst>
              <a:ext uri="{FF2B5EF4-FFF2-40B4-BE49-F238E27FC236}">
                <a16:creationId xmlns:a16="http://schemas.microsoft.com/office/drawing/2014/main" id="{7686D663-9F6C-D364-6DF9-2CB68D28DE1F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2767013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7" name="Line 73">
            <a:extLst>
              <a:ext uri="{FF2B5EF4-FFF2-40B4-BE49-F238E27FC236}">
                <a16:creationId xmlns:a16="http://schemas.microsoft.com/office/drawing/2014/main" id="{9867ECD3-F21D-F910-1BAB-E7D878C7EC78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7563" y="12588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88" name="Text Box 74">
            <a:extLst>
              <a:ext uri="{FF2B5EF4-FFF2-40B4-BE49-F238E27FC236}">
                <a16:creationId xmlns:a16="http://schemas.microsoft.com/office/drawing/2014/main" id="{E0CDBBCD-36A9-8EFE-5B32-FFE6FBB1D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3909" y="1066800"/>
            <a:ext cx="45397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>
                <a:latin typeface="Arial" panose="020B0604020202020204" pitchFamily="34" charset="0"/>
              </a:rPr>
              <a:t>ABLD</a:t>
            </a:r>
          </a:p>
        </p:txBody>
      </p:sp>
      <p:sp>
        <p:nvSpPr>
          <p:cNvPr id="4289" name="Line 73">
            <a:extLst>
              <a:ext uri="{FF2B5EF4-FFF2-40B4-BE49-F238E27FC236}">
                <a16:creationId xmlns:a16="http://schemas.microsoft.com/office/drawing/2014/main" id="{C06C07F8-FAFA-2CE9-C530-4D527E4FE55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00738" y="1989138"/>
            <a:ext cx="4762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125">
            <a:extLst>
              <a:ext uri="{FF2B5EF4-FFF2-40B4-BE49-F238E27FC236}">
                <a16:creationId xmlns:a16="http://schemas.microsoft.com/office/drawing/2014/main" id="{F0BD6F75-116B-C875-780B-D471BAFA7659}"/>
              </a:ext>
            </a:extLst>
          </p:cNvPr>
          <p:cNvSpPr>
            <a:spLocks/>
          </p:cNvSpPr>
          <p:nvPr/>
        </p:nvSpPr>
        <p:spPr bwMode="auto">
          <a:xfrm>
            <a:off x="7415213" y="1231900"/>
            <a:ext cx="766762" cy="1881188"/>
          </a:xfrm>
          <a:custGeom>
            <a:avLst/>
            <a:gdLst>
              <a:gd name="T0" fmla="*/ 0 w 483"/>
              <a:gd name="T1" fmla="*/ 0 h 1185"/>
              <a:gd name="T2" fmla="*/ 0 w 483"/>
              <a:gd name="T3" fmla="*/ 2147483646 h 1185"/>
              <a:gd name="T4" fmla="*/ 2147483646 w 483"/>
              <a:gd name="T5" fmla="*/ 2147483646 h 1185"/>
              <a:gd name="T6" fmla="*/ 0 w 483"/>
              <a:gd name="T7" fmla="*/ 2147483646 h 1185"/>
              <a:gd name="T8" fmla="*/ 0 w 483"/>
              <a:gd name="T9" fmla="*/ 2147483646 h 1185"/>
              <a:gd name="T10" fmla="*/ 2147483646 w 483"/>
              <a:gd name="T11" fmla="*/ 2147483646 h 1185"/>
              <a:gd name="T12" fmla="*/ 2147483646 w 483"/>
              <a:gd name="T13" fmla="*/ 2147483646 h 1185"/>
              <a:gd name="T14" fmla="*/ 0 w 483"/>
              <a:gd name="T15" fmla="*/ 0 h 11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83"/>
              <a:gd name="T25" fmla="*/ 0 h 1185"/>
              <a:gd name="T26" fmla="*/ 483 w 483"/>
              <a:gd name="T27" fmla="*/ 1185 h 11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83" h="1185">
                <a:moveTo>
                  <a:pt x="0" y="0"/>
                </a:moveTo>
                <a:lnTo>
                  <a:pt x="0" y="411"/>
                </a:lnTo>
                <a:lnTo>
                  <a:pt x="217" y="581"/>
                </a:lnTo>
                <a:lnTo>
                  <a:pt x="0" y="774"/>
                </a:lnTo>
                <a:lnTo>
                  <a:pt x="0" y="1185"/>
                </a:lnTo>
                <a:lnTo>
                  <a:pt x="483" y="847"/>
                </a:lnTo>
                <a:lnTo>
                  <a:pt x="483" y="29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38">
            <a:extLst>
              <a:ext uri="{FF2B5EF4-FFF2-40B4-BE49-F238E27FC236}">
                <a16:creationId xmlns:a16="http://schemas.microsoft.com/office/drawing/2014/main" id="{ECC188E9-9BEB-D7B6-90DD-B9EEC7D6E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2163" y="1844675"/>
            <a:ext cx="192087" cy="536575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2" name="Line 139">
            <a:extLst>
              <a:ext uri="{FF2B5EF4-FFF2-40B4-BE49-F238E27FC236}">
                <a16:creationId xmlns:a16="http://schemas.microsoft.com/office/drawing/2014/main" id="{506E5EED-ABBE-9FD1-6ABB-0D996FC77286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157">
            <a:extLst>
              <a:ext uri="{FF2B5EF4-FFF2-40B4-BE49-F238E27FC236}">
                <a16:creationId xmlns:a16="http://schemas.microsoft.com/office/drawing/2014/main" id="{F94CA44C-6B0F-8E8D-04B7-7749E4BBCCC6}"/>
              </a:ext>
            </a:extLst>
          </p:cNvPr>
          <p:cNvSpPr>
            <a:spLocks noChangeShapeType="1"/>
          </p:cNvSpPr>
          <p:nvPr/>
        </p:nvSpPr>
        <p:spPr bwMode="auto">
          <a:xfrm>
            <a:off x="7920038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Text Box 158">
            <a:extLst>
              <a:ext uri="{FF2B5EF4-FFF2-40B4-BE49-F238E27FC236}">
                <a16:creationId xmlns:a16="http://schemas.microsoft.com/office/drawing/2014/main" id="{AB15F003-200B-8F15-4C10-3A5FFA5822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4925" y="1154113"/>
            <a:ext cx="496888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ALUop</a:t>
            </a:r>
          </a:p>
        </p:txBody>
      </p:sp>
      <p:sp>
        <p:nvSpPr>
          <p:cNvPr id="15" name="Line 159">
            <a:extLst>
              <a:ext uri="{FF2B5EF4-FFF2-40B4-BE49-F238E27FC236}">
                <a16:creationId xmlns:a16="http://schemas.microsoft.com/office/drawing/2014/main" id="{FE9E77B7-EAB6-6F41-35E7-CF7079416EA1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7874000" y="13081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60">
            <a:extLst>
              <a:ext uri="{FF2B5EF4-FFF2-40B4-BE49-F238E27FC236}">
                <a16:creationId xmlns:a16="http://schemas.microsoft.com/office/drawing/2014/main" id="{FF6E76FD-3ABF-1D75-78F3-7A387348C7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130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17" name="Text Box 166">
            <a:extLst>
              <a:ext uri="{FF2B5EF4-FFF2-40B4-BE49-F238E27FC236}">
                <a16:creationId xmlns:a16="http://schemas.microsoft.com/office/drawing/2014/main" id="{CF1DBD05-5F18-709E-4E38-8D8843B1D3D9}"/>
              </a:ext>
            </a:extLst>
          </p:cNvPr>
          <p:cNvSpPr txBox="1">
            <a:spLocks noChangeArrowheads="1"/>
          </p:cNvSpPr>
          <p:nvPr/>
        </p:nvSpPr>
        <p:spPr bwMode="auto">
          <a:xfrm rot="10800000">
            <a:off x="8335963" y="1882775"/>
            <a:ext cx="306387" cy="43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ALUout</a:t>
            </a:r>
          </a:p>
        </p:txBody>
      </p:sp>
      <p:sp>
        <p:nvSpPr>
          <p:cNvPr id="18" name="Rectangle 170">
            <a:extLst>
              <a:ext uri="{FF2B5EF4-FFF2-40B4-BE49-F238E27FC236}">
                <a16:creationId xmlns:a16="http://schemas.microsoft.com/office/drawing/2014/main" id="{BA250A98-7860-2F81-BB62-F105058BFD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0" y="3111500"/>
            <a:ext cx="192088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19" name="Rectangle 171">
            <a:extLst>
              <a:ext uri="{FF2B5EF4-FFF2-40B4-BE49-F238E27FC236}">
                <a16:creationId xmlns:a16="http://schemas.microsoft.com/office/drawing/2014/main" id="{639E166B-0CF1-60D1-C165-452AE2E5AB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13688" y="3111500"/>
            <a:ext cx="192087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20" name="Text Box 172">
            <a:extLst>
              <a:ext uri="{FF2B5EF4-FFF2-40B4-BE49-F238E27FC236}">
                <a16:creationId xmlns:a16="http://schemas.microsoft.com/office/drawing/2014/main" id="{5FB8006B-953E-1455-92FE-29007F914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3111500"/>
            <a:ext cx="25717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21" name="Text Box 173">
            <a:extLst>
              <a:ext uri="{FF2B5EF4-FFF2-40B4-BE49-F238E27FC236}">
                <a16:creationId xmlns:a16="http://schemas.microsoft.com/office/drawing/2014/main" id="{DB53F049-4057-4F8F-60A0-3544AD7C35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3688" y="3111500"/>
            <a:ext cx="246062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</a:t>
            </a:r>
          </a:p>
        </p:txBody>
      </p:sp>
      <p:sp>
        <p:nvSpPr>
          <p:cNvPr id="22" name="Line 174">
            <a:extLst>
              <a:ext uri="{FF2B5EF4-FFF2-40B4-BE49-F238E27FC236}">
                <a16:creationId xmlns:a16="http://schemas.microsoft.com/office/drawing/2014/main" id="{3620B98B-3518-32D8-7B6D-E895A31D507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97800" y="2843213"/>
            <a:ext cx="0" cy="268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75">
            <a:extLst>
              <a:ext uri="{FF2B5EF4-FFF2-40B4-BE49-F238E27FC236}">
                <a16:creationId xmlns:a16="http://schemas.microsoft.com/office/drawing/2014/main" id="{533E1F29-90AA-C485-808F-E076D55BD862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2728913"/>
            <a:ext cx="0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76">
            <a:extLst>
              <a:ext uri="{FF2B5EF4-FFF2-40B4-BE49-F238E27FC236}">
                <a16:creationId xmlns:a16="http://schemas.microsoft.com/office/drawing/2014/main" id="{53D2FD19-8F7D-15CE-0F91-950B62C7D909}"/>
              </a:ext>
            </a:extLst>
          </p:cNvPr>
          <p:cNvSpPr>
            <a:spLocks noChangeShapeType="1"/>
          </p:cNvSpPr>
          <p:nvPr/>
        </p:nvSpPr>
        <p:spPr bwMode="auto">
          <a:xfrm>
            <a:off x="7491413" y="3227388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78">
            <a:extLst>
              <a:ext uri="{FF2B5EF4-FFF2-40B4-BE49-F238E27FC236}">
                <a16:creationId xmlns:a16="http://schemas.microsoft.com/office/drawing/2014/main" id="{4D02C846-B4CC-03D5-7645-CBB7EBD43963}"/>
              </a:ext>
            </a:extLst>
          </p:cNvPr>
          <p:cNvSpPr>
            <a:spLocks noChangeShapeType="1"/>
          </p:cNvSpPr>
          <p:nvPr/>
        </p:nvSpPr>
        <p:spPr bwMode="auto">
          <a:xfrm>
            <a:off x="7835900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79">
            <a:extLst>
              <a:ext uri="{FF2B5EF4-FFF2-40B4-BE49-F238E27FC236}">
                <a16:creationId xmlns:a16="http://schemas.microsoft.com/office/drawing/2014/main" id="{8F59AD0C-71C5-DE15-A9DE-E91F8FFE19D2}"/>
              </a:ext>
            </a:extLst>
          </p:cNvPr>
          <p:cNvSpPr>
            <a:spLocks noChangeShapeType="1"/>
          </p:cNvSpPr>
          <p:nvPr/>
        </p:nvSpPr>
        <p:spPr bwMode="auto">
          <a:xfrm>
            <a:off x="7989888" y="3303588"/>
            <a:ext cx="0" cy="115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Text Box 203">
            <a:extLst>
              <a:ext uri="{FF2B5EF4-FFF2-40B4-BE49-F238E27FC236}">
                <a16:creationId xmlns:a16="http://schemas.microsoft.com/office/drawing/2014/main" id="{BB316596-7355-18D4-DE00-842E2164DA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51763" y="2036763"/>
            <a:ext cx="4460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ALU</a:t>
            </a:r>
          </a:p>
        </p:txBody>
      </p:sp>
      <p:sp>
        <p:nvSpPr>
          <p:cNvPr id="28" name="Line 73">
            <a:extLst>
              <a:ext uri="{FF2B5EF4-FFF2-40B4-BE49-F238E27FC236}">
                <a16:creationId xmlns:a16="http://schemas.microsoft.com/office/drawing/2014/main" id="{774C1A1C-A45F-1B33-A16B-2883472E5985}"/>
              </a:ext>
            </a:extLst>
          </p:cNvPr>
          <p:cNvSpPr>
            <a:spLocks noChangeShapeType="1"/>
          </p:cNvSpPr>
          <p:nvPr/>
        </p:nvSpPr>
        <p:spPr bwMode="auto">
          <a:xfrm>
            <a:off x="8516938" y="1652588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177">
            <a:extLst>
              <a:ext uri="{FF2B5EF4-FFF2-40B4-BE49-F238E27FC236}">
                <a16:creationId xmlns:a16="http://schemas.microsoft.com/office/drawing/2014/main" id="{FAEACA46-5EE2-4546-774D-6AD5B533F3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3111500"/>
            <a:ext cx="6191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FlagWrite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10" name="Line 141">
            <a:extLst>
              <a:ext uri="{FF2B5EF4-FFF2-40B4-BE49-F238E27FC236}">
                <a16:creationId xmlns:a16="http://schemas.microsoft.com/office/drawing/2014/main" id="{A90C2850-851C-261D-FEA2-371F2E0787CA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796338" y="3035300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150">
            <a:extLst>
              <a:ext uri="{FF2B5EF4-FFF2-40B4-BE49-F238E27FC236}">
                <a16:creationId xmlns:a16="http://schemas.microsoft.com/office/drawing/2014/main" id="{F08F16C4-4D55-BB5D-6A5A-83B308BF80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34438" y="2112963"/>
            <a:ext cx="0" cy="1920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51">
            <a:extLst>
              <a:ext uri="{FF2B5EF4-FFF2-40B4-BE49-F238E27FC236}">
                <a16:creationId xmlns:a16="http://schemas.microsoft.com/office/drawing/2014/main" id="{8BA63BD0-F4F8-AE7D-E00E-EF53B481C3E3}"/>
              </a:ext>
            </a:extLst>
          </p:cNvPr>
          <p:cNvSpPr>
            <a:spLocks noChangeShapeType="1"/>
          </p:cNvSpPr>
          <p:nvPr/>
        </p:nvSpPr>
        <p:spPr bwMode="auto">
          <a:xfrm>
            <a:off x="8604250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152">
            <a:extLst>
              <a:ext uri="{FF2B5EF4-FFF2-40B4-BE49-F238E27FC236}">
                <a16:creationId xmlns:a16="http://schemas.microsoft.com/office/drawing/2014/main" id="{12A86F61-E766-BA5A-CD56-7E8BC6933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2038" y="30734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37" name="Line 148">
            <a:extLst>
              <a:ext uri="{FF2B5EF4-FFF2-40B4-BE49-F238E27FC236}">
                <a16:creationId xmlns:a16="http://schemas.microsoft.com/office/drawing/2014/main" id="{B8F48166-9819-6A01-5845-CB62CE87F09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00725" y="2687637"/>
            <a:ext cx="0" cy="100012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Line 149">
            <a:extLst>
              <a:ext uri="{FF2B5EF4-FFF2-40B4-BE49-F238E27FC236}">
                <a16:creationId xmlns:a16="http://schemas.microsoft.com/office/drawing/2014/main" id="{4D199A02-86B0-0E92-E4D4-2FC0B888DBD0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4713" y="4033838"/>
            <a:ext cx="2879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184">
            <a:extLst>
              <a:ext uri="{FF2B5EF4-FFF2-40B4-BE49-F238E27FC236}">
                <a16:creationId xmlns:a16="http://schemas.microsoft.com/office/drawing/2014/main" id="{D20CD3CD-D6AF-5ED8-38FA-9C9A13363221}"/>
              </a:ext>
            </a:extLst>
          </p:cNvPr>
          <p:cNvSpPr>
            <a:spLocks noChangeShapeType="1"/>
          </p:cNvSpPr>
          <p:nvPr/>
        </p:nvSpPr>
        <p:spPr bwMode="auto">
          <a:xfrm>
            <a:off x="269875" y="385763"/>
            <a:ext cx="0" cy="2381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9">
            <a:extLst>
              <a:ext uri="{FF2B5EF4-FFF2-40B4-BE49-F238E27FC236}">
                <a16:creationId xmlns:a16="http://schemas.microsoft.com/office/drawing/2014/main" id="{53423DE8-D9C3-26BE-4C09-3A0A139DC57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81975" y="2112963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Line 182">
            <a:extLst>
              <a:ext uri="{FF2B5EF4-FFF2-40B4-BE49-F238E27FC236}">
                <a16:creationId xmlns:a16="http://schemas.microsoft.com/office/drawing/2014/main" id="{A5ABF60F-8348-D8B0-29D2-A1E57A2E3C6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58175" y="385763"/>
            <a:ext cx="0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Line 186">
            <a:extLst>
              <a:ext uri="{FF2B5EF4-FFF2-40B4-BE49-F238E27FC236}">
                <a16:creationId xmlns:a16="http://schemas.microsoft.com/office/drawing/2014/main" id="{0AE60528-8F69-0D50-AD5A-4FC121712BF1}"/>
              </a:ext>
            </a:extLst>
          </p:cNvPr>
          <p:cNvSpPr>
            <a:spLocks noChangeShapeType="1"/>
          </p:cNvSpPr>
          <p:nvPr/>
        </p:nvSpPr>
        <p:spPr bwMode="auto">
          <a:xfrm rot="16200000" flipH="1">
            <a:off x="8220075" y="6159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187">
            <a:extLst>
              <a:ext uri="{FF2B5EF4-FFF2-40B4-BE49-F238E27FC236}">
                <a16:creationId xmlns:a16="http://schemas.microsoft.com/office/drawing/2014/main" id="{C4537F6F-1453-4370-91B8-E1C2F430C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5775" y="6540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7" name="Line 183">
            <a:extLst>
              <a:ext uri="{FF2B5EF4-FFF2-40B4-BE49-F238E27FC236}">
                <a16:creationId xmlns:a16="http://schemas.microsoft.com/office/drawing/2014/main" id="{AE326CE7-1938-4C4A-F0FC-60D42E1470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9875" y="385763"/>
            <a:ext cx="7988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AutoShape 69">
            <a:extLst>
              <a:ext uri="{FF2B5EF4-FFF2-40B4-BE49-F238E27FC236}">
                <a16:creationId xmlns:a16="http://schemas.microsoft.com/office/drawing/2014/main" id="{09BBC329-6830-E189-E8B6-7695E603733A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6243637" y="14430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Text Box 72">
            <a:extLst>
              <a:ext uri="{FF2B5EF4-FFF2-40B4-BE49-F238E27FC236}">
                <a16:creationId xmlns:a16="http://schemas.microsoft.com/office/drawing/2014/main" id="{017FF76C-B4B4-62C2-52AC-8C4B1A81B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70663" y="13096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1" name="Line 73">
            <a:extLst>
              <a:ext uri="{FF2B5EF4-FFF2-40B4-BE49-F238E27FC236}">
                <a16:creationId xmlns:a16="http://schemas.microsoft.com/office/drawing/2014/main" id="{D805BB4B-B215-9F29-E8DD-21FACE05922B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9075" y="11176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Text Box 74">
            <a:extLst>
              <a:ext uri="{FF2B5EF4-FFF2-40B4-BE49-F238E27FC236}">
                <a16:creationId xmlns:a16="http://schemas.microsoft.com/office/drawing/2014/main" id="{54F4CB34-FA60-EB9B-A7A1-982EEE1E7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2538" y="92551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ALU1</a:t>
            </a:r>
          </a:p>
        </p:txBody>
      </p:sp>
      <p:sp>
        <p:nvSpPr>
          <p:cNvPr id="53" name="Line 75">
            <a:extLst>
              <a:ext uri="{FF2B5EF4-FFF2-40B4-BE49-F238E27FC236}">
                <a16:creationId xmlns:a16="http://schemas.microsoft.com/office/drawing/2014/main" id="{4458E7FA-F969-8230-ADA4-124A51537992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1730375"/>
            <a:ext cx="461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Line 76">
            <a:extLst>
              <a:ext uri="{FF2B5EF4-FFF2-40B4-BE49-F238E27FC236}">
                <a16:creationId xmlns:a16="http://schemas.microsoft.com/office/drawing/2014/main" id="{1A03A094-69CE-5C57-B517-0CC3006B25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3000" y="1690688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Text Box 77">
            <a:extLst>
              <a:ext uri="{FF2B5EF4-FFF2-40B4-BE49-F238E27FC236}">
                <a16:creationId xmlns:a16="http://schemas.microsoft.com/office/drawing/2014/main" id="{041497D7-247C-010B-9FF7-14D79FB21A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700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56" name="Line 78">
            <a:extLst>
              <a:ext uri="{FF2B5EF4-FFF2-40B4-BE49-F238E27FC236}">
                <a16:creationId xmlns:a16="http://schemas.microsoft.com/office/drawing/2014/main" id="{3F6AE72F-BF54-27B7-C148-0E65A3ACF5BB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346200"/>
            <a:ext cx="230187" cy="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Line 79">
            <a:extLst>
              <a:ext uri="{FF2B5EF4-FFF2-40B4-BE49-F238E27FC236}">
                <a16:creationId xmlns:a16="http://schemas.microsoft.com/office/drawing/2014/main" id="{7CBDEE66-AA25-EE41-B6D7-78AFAE8225D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11238" y="1114425"/>
            <a:ext cx="0" cy="163195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Line 80">
            <a:extLst>
              <a:ext uri="{FF2B5EF4-FFF2-40B4-BE49-F238E27FC236}">
                <a16:creationId xmlns:a16="http://schemas.microsoft.com/office/drawing/2014/main" id="{212441D9-69FE-6D7D-6572-B6E1B4EC665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1239" y="1114425"/>
            <a:ext cx="5211762" cy="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Line 81">
            <a:extLst>
              <a:ext uri="{FF2B5EF4-FFF2-40B4-BE49-F238E27FC236}">
                <a16:creationId xmlns:a16="http://schemas.microsoft.com/office/drawing/2014/main" id="{FA000C05-7560-0C19-2776-61B052B511F3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1116013"/>
            <a:ext cx="0" cy="230187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Text Box 196">
            <a:extLst>
              <a:ext uri="{FF2B5EF4-FFF2-40B4-BE49-F238E27FC236}">
                <a16:creationId xmlns:a16="http://schemas.microsoft.com/office/drawing/2014/main" id="{EAEAB466-1275-304E-8AF3-49D242006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6144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61" name="Text Box 197">
            <a:extLst>
              <a:ext uri="{FF2B5EF4-FFF2-40B4-BE49-F238E27FC236}">
                <a16:creationId xmlns:a16="http://schemas.microsoft.com/office/drawing/2014/main" id="{185F052F-5426-0968-D64E-32B6EF111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6988" y="12684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62" name="Line 70">
            <a:extLst>
              <a:ext uri="{FF2B5EF4-FFF2-40B4-BE49-F238E27FC236}">
                <a16:creationId xmlns:a16="http://schemas.microsoft.com/office/drawing/2014/main" id="{397530FD-550F-6397-4230-B623783ED002}"/>
              </a:ext>
            </a:extLst>
          </p:cNvPr>
          <p:cNvSpPr>
            <a:spLocks noChangeShapeType="1"/>
          </p:cNvSpPr>
          <p:nvPr/>
        </p:nvSpPr>
        <p:spPr bwMode="auto">
          <a:xfrm>
            <a:off x="6646863" y="1539875"/>
            <a:ext cx="806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71">
            <a:extLst>
              <a:ext uri="{FF2B5EF4-FFF2-40B4-BE49-F238E27FC236}">
                <a16:creationId xmlns:a16="http://schemas.microsoft.com/office/drawing/2014/main" id="{FB551209-0CE9-6192-4E74-E5A3FEFE2F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4963" y="14620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AutoShape 38">
            <a:extLst>
              <a:ext uri="{FF2B5EF4-FFF2-40B4-BE49-F238E27FC236}">
                <a16:creationId xmlns:a16="http://schemas.microsoft.com/office/drawing/2014/main" id="{D2BF92C1-7144-FB62-ADFD-B7AE8673C9E2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668712" y="1671638"/>
            <a:ext cx="614363" cy="192088"/>
          </a:xfrm>
          <a:custGeom>
            <a:avLst/>
            <a:gdLst>
              <a:gd name="T0" fmla="*/ 2147483646 w 21600"/>
              <a:gd name="T1" fmla="*/ 67547585 h 21600"/>
              <a:gd name="T2" fmla="*/ 2147483646 w 21600"/>
              <a:gd name="T3" fmla="*/ 135095090 h 21600"/>
              <a:gd name="T4" fmla="*/ 1767042266 w 21600"/>
              <a:gd name="T5" fmla="*/ 67547585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39">
            <a:extLst>
              <a:ext uri="{FF2B5EF4-FFF2-40B4-BE49-F238E27FC236}">
                <a16:creationId xmlns:a16="http://schemas.microsoft.com/office/drawing/2014/main" id="{A99F08A1-BA16-EAB4-DA57-755AF2D63C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8" y="1768475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40">
            <a:extLst>
              <a:ext uri="{FF2B5EF4-FFF2-40B4-BE49-F238E27FC236}">
                <a16:creationId xmlns:a16="http://schemas.microsoft.com/office/drawing/2014/main" id="{01909D62-F33B-E82B-0112-7317DA8919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0038" y="16906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 Box 41">
            <a:extLst>
              <a:ext uri="{FF2B5EF4-FFF2-40B4-BE49-F238E27FC236}">
                <a16:creationId xmlns:a16="http://schemas.microsoft.com/office/drawing/2014/main" id="{0015E73C-B851-FBFC-E888-32513FC83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15382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096" name="Line 42">
            <a:extLst>
              <a:ext uri="{FF2B5EF4-FFF2-40B4-BE49-F238E27FC236}">
                <a16:creationId xmlns:a16="http://schemas.microsoft.com/office/drawing/2014/main" id="{D97D3DC3-AC70-7BAE-7E5F-CEE5A8B8A58A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4150" y="13462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" name="Text Box 43">
            <a:extLst>
              <a:ext uri="{FF2B5EF4-FFF2-40B4-BE49-F238E27FC236}">
                <a16:creationId xmlns:a16="http://schemas.microsoft.com/office/drawing/2014/main" id="{6B2B5987-C6F9-FB45-292E-6A4265793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46500" y="1154113"/>
            <a:ext cx="461963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 dirty="0" err="1">
                <a:latin typeface="Arial" panose="020B0604020202020204" pitchFamily="34" charset="0"/>
              </a:rPr>
              <a:t>RaSel</a:t>
            </a:r>
            <a:endParaRPr lang="en-US" altLang="en-US" sz="800" u="sng" dirty="0">
              <a:latin typeface="Arial" panose="020B0604020202020204" pitchFamily="34" charset="0"/>
            </a:endParaRPr>
          </a:p>
        </p:txBody>
      </p:sp>
      <p:sp>
        <p:nvSpPr>
          <p:cNvPr id="4101" name="Line 44">
            <a:extLst>
              <a:ext uri="{FF2B5EF4-FFF2-40B4-BE49-F238E27FC236}">
                <a16:creationId xmlns:a16="http://schemas.microsoft.com/office/drawing/2014/main" id="{C61FD400-7224-87FA-FD8D-6420CF78D837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230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Line 45">
            <a:extLst>
              <a:ext uri="{FF2B5EF4-FFF2-40B4-BE49-F238E27FC236}">
                <a16:creationId xmlns:a16="http://schemas.microsoft.com/office/drawing/2014/main" id="{C2B3A18E-0541-11C3-0D90-E4272A39BA2E}"/>
              </a:ext>
            </a:extLst>
          </p:cNvPr>
          <p:cNvSpPr>
            <a:spLocks noChangeShapeType="1"/>
          </p:cNvSpPr>
          <p:nvPr/>
        </p:nvSpPr>
        <p:spPr bwMode="auto">
          <a:xfrm>
            <a:off x="3649663" y="1536700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Line 46">
            <a:extLst>
              <a:ext uri="{FF2B5EF4-FFF2-40B4-BE49-F238E27FC236}">
                <a16:creationId xmlns:a16="http://schemas.microsoft.com/office/drawing/2014/main" id="{047076A9-C4B0-575B-3BCB-DA78662A8A0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95675" y="1728788"/>
            <a:ext cx="1539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Line 47">
            <a:extLst>
              <a:ext uri="{FF2B5EF4-FFF2-40B4-BE49-F238E27FC236}">
                <a16:creationId xmlns:a16="http://schemas.microsoft.com/office/drawing/2014/main" id="{2BAF8E02-A2F2-8366-4D32-33FBD97E70A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25863" y="1958975"/>
            <a:ext cx="1539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Text Box 48">
            <a:extLst>
              <a:ext uri="{FF2B5EF4-FFF2-40B4-BE49-F238E27FC236}">
                <a16:creationId xmlns:a16="http://schemas.microsoft.com/office/drawing/2014/main" id="{E900F674-5E8A-A40E-D975-9FC0F7057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3463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06" name="Line 93">
            <a:extLst>
              <a:ext uri="{FF2B5EF4-FFF2-40B4-BE49-F238E27FC236}">
                <a16:creationId xmlns:a16="http://schemas.microsoft.com/office/drawing/2014/main" id="{0455FA64-3D46-ED96-C76D-AD2DD4D64F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25863" y="188118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Text Box 94">
            <a:extLst>
              <a:ext uri="{FF2B5EF4-FFF2-40B4-BE49-F238E27FC236}">
                <a16:creationId xmlns:a16="http://schemas.microsoft.com/office/drawing/2014/main" id="{F85B2E97-6D02-F2EF-484F-54018AAAAC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9663" y="1728788"/>
            <a:ext cx="2032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15" name="Text Box 194">
            <a:extLst>
              <a:ext uri="{FF2B5EF4-FFF2-40B4-BE49-F238E27FC236}">
                <a16:creationId xmlns:a16="http://schemas.microsoft.com/office/drawing/2014/main" id="{64816F15-3044-EF4B-8A6B-855339D10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8446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16" name="Text Box 195">
            <a:extLst>
              <a:ext uri="{FF2B5EF4-FFF2-40B4-BE49-F238E27FC236}">
                <a16:creationId xmlns:a16="http://schemas.microsoft.com/office/drawing/2014/main" id="{37508D68-22C6-8B46-DACD-E8B1D2E1E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3650" y="14605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19" name="Line 51">
            <a:extLst>
              <a:ext uri="{FF2B5EF4-FFF2-40B4-BE49-F238E27FC236}">
                <a16:creationId xmlns:a16="http://schemas.microsoft.com/office/drawing/2014/main" id="{BB83DB4E-0B5E-BC4E-1E48-AD7D55A161E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9725" y="1766888"/>
            <a:ext cx="0" cy="922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0" name="Line 90">
            <a:extLst>
              <a:ext uri="{FF2B5EF4-FFF2-40B4-BE49-F238E27FC236}">
                <a16:creationId xmlns:a16="http://schemas.microsoft.com/office/drawing/2014/main" id="{005C27B4-B455-A380-809A-2B2D74F64C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2382837"/>
            <a:ext cx="479424" cy="1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Text Box 92">
            <a:extLst>
              <a:ext uri="{FF2B5EF4-FFF2-40B4-BE49-F238E27FC236}">
                <a16:creationId xmlns:a16="http://schemas.microsoft.com/office/drawing/2014/main" id="{9BC865C6-BEA4-73A6-B710-CD1D99AA40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1526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27" name="Line 86">
            <a:extLst>
              <a:ext uri="{FF2B5EF4-FFF2-40B4-BE49-F238E27FC236}">
                <a16:creationId xmlns:a16="http://schemas.microsoft.com/office/drawing/2014/main" id="{8655CF66-9564-63DD-73D4-8570B00D6E1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1" name="Text Box 87">
            <a:extLst>
              <a:ext uri="{FF2B5EF4-FFF2-40B4-BE49-F238E27FC236}">
                <a16:creationId xmlns:a16="http://schemas.microsoft.com/office/drawing/2014/main" id="{2D6EACF5-B0FD-4E70-DCC6-B557AD0A5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33" name="AutoShape 84">
            <a:extLst>
              <a:ext uri="{FF2B5EF4-FFF2-40B4-BE49-F238E27FC236}">
                <a16:creationId xmlns:a16="http://schemas.microsoft.com/office/drawing/2014/main" id="{8933A8F4-5547-CB1E-441A-306629E5FB08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782469" y="2863056"/>
            <a:ext cx="1727200" cy="306388"/>
          </a:xfrm>
          <a:custGeom>
            <a:avLst/>
            <a:gdLst>
              <a:gd name="T0" fmla="*/ 2147483646 w 21600"/>
              <a:gd name="T1" fmla="*/ 437215676 h 21600"/>
              <a:gd name="T2" fmla="*/ 2147483646 w 21600"/>
              <a:gd name="T3" fmla="*/ 874431352 h 21600"/>
              <a:gd name="T4" fmla="*/ 2147483646 w 21600"/>
              <a:gd name="T5" fmla="*/ 43721567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4" name="Line 85">
            <a:extLst>
              <a:ext uri="{FF2B5EF4-FFF2-40B4-BE49-F238E27FC236}">
                <a16:creationId xmlns:a16="http://schemas.microsoft.com/office/drawing/2014/main" id="{55D3D1AA-2632-C903-DCD2-18188ACA057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85025" y="2806700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5" name="Line 86">
            <a:extLst>
              <a:ext uri="{FF2B5EF4-FFF2-40B4-BE49-F238E27FC236}">
                <a16:creationId xmlns:a16="http://schemas.microsoft.com/office/drawing/2014/main" id="{23C219FD-70E1-89BA-BF96-64A16305ADA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23125" y="27289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36" name="Text Box 87">
            <a:extLst>
              <a:ext uri="{FF2B5EF4-FFF2-40B4-BE49-F238E27FC236}">
                <a16:creationId xmlns:a16="http://schemas.microsoft.com/office/drawing/2014/main" id="{FF1E217D-F7D7-E203-6493-5BA1D76AB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7238" y="25765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40" name="Line 88">
            <a:extLst>
              <a:ext uri="{FF2B5EF4-FFF2-40B4-BE49-F238E27FC236}">
                <a16:creationId xmlns:a16="http://schemas.microsoft.com/office/drawing/2014/main" id="{2CDBEBDF-822F-15D7-50E6-1CBB4F3E56E3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7175" y="2076450"/>
            <a:ext cx="0" cy="26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8" name="Line 126">
            <a:extLst>
              <a:ext uri="{FF2B5EF4-FFF2-40B4-BE49-F238E27FC236}">
                <a16:creationId xmlns:a16="http://schemas.microsoft.com/office/drawing/2014/main" id="{060B2220-4ADA-2B50-C94F-8409C75C76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9263" y="2881313"/>
            <a:ext cx="3857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59" name="Line 127">
            <a:extLst>
              <a:ext uri="{FF2B5EF4-FFF2-40B4-BE49-F238E27FC236}">
                <a16:creationId xmlns:a16="http://schemas.microsoft.com/office/drawing/2014/main" id="{D19A096A-17B8-75F1-BF9B-B9011BD4C62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83438" y="2806700"/>
            <a:ext cx="1587" cy="74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2" name="Line 96">
            <a:extLst>
              <a:ext uri="{FF2B5EF4-FFF2-40B4-BE49-F238E27FC236}">
                <a16:creationId xmlns:a16="http://schemas.microsoft.com/office/drawing/2014/main" id="{5D806BC8-579F-15D0-1575-75F85F2373B7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4588" y="2728913"/>
            <a:ext cx="2682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3" name="Line 97">
            <a:extLst>
              <a:ext uri="{FF2B5EF4-FFF2-40B4-BE49-F238E27FC236}">
                <a16:creationId xmlns:a16="http://schemas.microsoft.com/office/drawing/2014/main" id="{28A11CB3-8FF7-B61C-B648-3571EDFAF5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61100" y="265112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4" name="Text Box 98">
            <a:extLst>
              <a:ext uri="{FF2B5EF4-FFF2-40B4-BE49-F238E27FC236}">
                <a16:creationId xmlns:a16="http://schemas.microsoft.com/office/drawing/2014/main" id="{29AD1F93-1290-DF47-C710-E8679F3D3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6800" y="253682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65" name="Line 97">
            <a:extLst>
              <a:ext uri="{FF2B5EF4-FFF2-40B4-BE49-F238E27FC236}">
                <a16:creationId xmlns:a16="http://schemas.microsoft.com/office/drawing/2014/main" id="{7E54AE9D-F4D4-8DAB-4B29-55CDE49D4A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6968" y="2327275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7" name="Rectangle 107">
            <a:extLst>
              <a:ext uri="{FF2B5EF4-FFF2-40B4-BE49-F238E27FC236}">
                <a16:creationId xmlns:a16="http://schemas.microsoft.com/office/drawing/2014/main" id="{852F1AFC-4F16-DFCB-F6C5-5EC6ABF9B2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088" y="3227388"/>
            <a:ext cx="190500" cy="268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ZE</a:t>
            </a:r>
          </a:p>
        </p:txBody>
      </p:sp>
      <p:sp>
        <p:nvSpPr>
          <p:cNvPr id="4168" name="Line 108">
            <a:extLst>
              <a:ext uri="{FF2B5EF4-FFF2-40B4-BE49-F238E27FC236}">
                <a16:creationId xmlns:a16="http://schemas.microsoft.com/office/drawing/2014/main" id="{5DB3D529-F35A-66F9-8019-DF746CF8AF5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6175" y="3379788"/>
            <a:ext cx="153670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9" name="Text Box 110">
            <a:extLst>
              <a:ext uri="{FF2B5EF4-FFF2-40B4-BE49-F238E27FC236}">
                <a16:creationId xmlns:a16="http://schemas.microsoft.com/office/drawing/2014/main" id="{D8D51C90-D817-CB31-A07A-960A4C6A2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31877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70" name="Line 111">
            <a:extLst>
              <a:ext uri="{FF2B5EF4-FFF2-40B4-BE49-F238E27FC236}">
                <a16:creationId xmlns:a16="http://schemas.microsoft.com/office/drawing/2014/main" id="{51DE98EF-C76C-2CF4-7E10-26BE3C305C91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379788"/>
            <a:ext cx="99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1" name="Text Box 112">
            <a:extLst>
              <a:ext uri="{FF2B5EF4-FFF2-40B4-BE49-F238E27FC236}">
                <a16:creationId xmlns:a16="http://schemas.microsoft.com/office/drawing/2014/main" id="{173C4D51-F340-037F-BE81-B2B16B056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463" y="3197225"/>
            <a:ext cx="438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Imm5</a:t>
            </a:r>
          </a:p>
        </p:txBody>
      </p:sp>
      <p:sp>
        <p:nvSpPr>
          <p:cNvPr id="4172" name="Line 116">
            <a:extLst>
              <a:ext uri="{FF2B5EF4-FFF2-40B4-BE49-F238E27FC236}">
                <a16:creationId xmlns:a16="http://schemas.microsoft.com/office/drawing/2014/main" id="{9B78E962-9633-4DB8-E61A-031636E031E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6425" y="330200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3" name="Text Box 117">
            <a:extLst>
              <a:ext uri="{FF2B5EF4-FFF2-40B4-BE49-F238E27FC236}">
                <a16:creationId xmlns:a16="http://schemas.microsoft.com/office/drawing/2014/main" id="{5C8475DC-3C62-9AE8-0D36-745BFF060F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25" y="318770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174" name="Line 105">
            <a:extLst>
              <a:ext uri="{FF2B5EF4-FFF2-40B4-BE49-F238E27FC236}">
                <a16:creationId xmlns:a16="http://schemas.microsoft.com/office/drawing/2014/main" id="{1B72F438-857D-BA67-EAE6-A0DCAAD07E9F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2228850"/>
            <a:ext cx="0" cy="844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5" name="Line 113">
            <a:extLst>
              <a:ext uri="{FF2B5EF4-FFF2-40B4-BE49-F238E27FC236}">
                <a16:creationId xmlns:a16="http://schemas.microsoft.com/office/drawing/2014/main" id="{94ADE96B-FB0B-D626-E6B2-C7B71E08687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073400"/>
            <a:ext cx="0" cy="306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0" name="Text Box 89">
            <a:extLst>
              <a:ext uri="{FF2B5EF4-FFF2-40B4-BE49-F238E27FC236}">
                <a16:creationId xmlns:a16="http://schemas.microsoft.com/office/drawing/2014/main" id="{32EE4371-6936-18FE-5334-D0FE55453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70638" y="1884363"/>
            <a:ext cx="4397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ALU2</a:t>
            </a:r>
          </a:p>
        </p:txBody>
      </p:sp>
      <p:sp>
        <p:nvSpPr>
          <p:cNvPr id="2" name="Line 188">
            <a:extLst>
              <a:ext uri="{FF2B5EF4-FFF2-40B4-BE49-F238E27FC236}">
                <a16:creationId xmlns:a16="http://schemas.microsoft.com/office/drawing/2014/main" id="{0E567B4A-C6DB-F8FF-57A2-5719801A4450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573463"/>
            <a:ext cx="2727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190">
            <a:extLst>
              <a:ext uri="{FF2B5EF4-FFF2-40B4-BE49-F238E27FC236}">
                <a16:creationId xmlns:a16="http://schemas.microsoft.com/office/drawing/2014/main" id="{697FFED1-E831-5438-01F0-52507DC6F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9350" y="3381375"/>
            <a:ext cx="43815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Imm3</a:t>
            </a:r>
          </a:p>
        </p:txBody>
      </p:sp>
      <p:sp>
        <p:nvSpPr>
          <p:cNvPr id="8" name="Rectangle 191">
            <a:extLst>
              <a:ext uri="{FF2B5EF4-FFF2-40B4-BE49-F238E27FC236}">
                <a16:creationId xmlns:a16="http://schemas.microsoft.com/office/drawing/2014/main" id="{44BE49EF-AD5D-ECEC-0B28-B1845A8BDD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3419475"/>
            <a:ext cx="190500" cy="2682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ZE</a:t>
            </a:r>
          </a:p>
        </p:txBody>
      </p:sp>
      <p:sp>
        <p:nvSpPr>
          <p:cNvPr id="41" name="Line 189">
            <a:extLst>
              <a:ext uri="{FF2B5EF4-FFF2-40B4-BE49-F238E27FC236}">
                <a16:creationId xmlns:a16="http://schemas.microsoft.com/office/drawing/2014/main" id="{BEFF178D-99C4-2D1F-C623-92F25296390B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3813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6" name="AutoShape 11">
            <a:extLst>
              <a:ext uri="{FF2B5EF4-FFF2-40B4-BE49-F238E27FC236}">
                <a16:creationId xmlns:a16="http://schemas.microsoft.com/office/drawing/2014/main" id="{BE89ABD4-2DFA-FDEB-5F5D-95640DD57EB6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057276" y="2362200"/>
            <a:ext cx="614362" cy="192087"/>
          </a:xfrm>
          <a:custGeom>
            <a:avLst/>
            <a:gdLst>
              <a:gd name="T0" fmla="*/ 2147483646 w 21600"/>
              <a:gd name="T1" fmla="*/ 67546486 h 21600"/>
              <a:gd name="T2" fmla="*/ 2147483646 w 21600"/>
              <a:gd name="T3" fmla="*/ 135092342 h 21600"/>
              <a:gd name="T4" fmla="*/ 1767033275 w 21600"/>
              <a:gd name="T5" fmla="*/ 6754648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6" name="Line 12">
            <a:extLst>
              <a:ext uri="{FF2B5EF4-FFF2-40B4-BE49-F238E27FC236}">
                <a16:creationId xmlns:a16="http://schemas.microsoft.com/office/drawing/2014/main" id="{E77799F4-6B4F-B5C6-F0FA-CE6DE1C91B2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0500" y="2459038"/>
            <a:ext cx="2301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7" name="Line 13">
            <a:extLst>
              <a:ext uri="{FF2B5EF4-FFF2-40B4-BE49-F238E27FC236}">
                <a16:creationId xmlns:a16="http://schemas.microsoft.com/office/drawing/2014/main" id="{48E1FC97-AD24-6608-67B1-375D323F9B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98600" y="2381250"/>
            <a:ext cx="77788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79" name="Text Box 14">
            <a:extLst>
              <a:ext uri="{FF2B5EF4-FFF2-40B4-BE49-F238E27FC236}">
                <a16:creationId xmlns:a16="http://schemas.microsoft.com/office/drawing/2014/main" id="{40F2CDDA-D240-A37A-6F2A-59C9B2FA10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4300" y="22288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cxnSp>
        <p:nvCxnSpPr>
          <p:cNvPr id="4181" name="AutoShape 15">
            <a:extLst>
              <a:ext uri="{FF2B5EF4-FFF2-40B4-BE49-F238E27FC236}">
                <a16:creationId xmlns:a16="http://schemas.microsoft.com/office/drawing/2014/main" id="{49B55ECC-8476-6192-287C-DEDB4B70F41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68350" y="2611438"/>
            <a:ext cx="500063" cy="134937"/>
          </a:xfrm>
          <a:prstGeom prst="bentConnector3">
            <a:avLst>
              <a:gd name="adj1" fmla="val 49843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82" name="Line 16">
            <a:extLst>
              <a:ext uri="{FF2B5EF4-FFF2-40B4-BE49-F238E27FC236}">
                <a16:creationId xmlns:a16="http://schemas.microsoft.com/office/drawing/2014/main" id="{67BB8FE2-FA22-3FEA-7058-7C3DAE75A5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84238" y="2687638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3" name="Text Box 17">
            <a:extLst>
              <a:ext uri="{FF2B5EF4-FFF2-40B4-BE49-F238E27FC236}">
                <a16:creationId xmlns:a16="http://schemas.microsoft.com/office/drawing/2014/main" id="{C4ACE6C0-EA34-42A3-95AF-929D1377EA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938" y="25352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184" name="Line 25">
            <a:extLst>
              <a:ext uri="{FF2B5EF4-FFF2-40B4-BE49-F238E27FC236}">
                <a16:creationId xmlns:a16="http://schemas.microsoft.com/office/drawing/2014/main" id="{7ADF20FE-C0C3-5414-FCAC-C87FBB8AEE43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2713" y="2036763"/>
            <a:ext cx="0" cy="192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5" name="Text Box 26">
            <a:extLst>
              <a:ext uri="{FF2B5EF4-FFF2-40B4-BE49-F238E27FC236}">
                <a16:creationId xmlns:a16="http://schemas.microsoft.com/office/drawing/2014/main" id="{9055ED3B-DF00-694E-AA92-0289075469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9182" y="1840562"/>
            <a:ext cx="547688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AddrSel</a:t>
            </a:r>
          </a:p>
        </p:txBody>
      </p:sp>
      <p:sp>
        <p:nvSpPr>
          <p:cNvPr id="4186" name="Line 133">
            <a:extLst>
              <a:ext uri="{FF2B5EF4-FFF2-40B4-BE49-F238E27FC236}">
                <a16:creationId xmlns:a16="http://schemas.microsoft.com/office/drawing/2014/main" id="{E3123645-D57A-AEA7-1A77-C9EF116DA500}"/>
              </a:ext>
            </a:extLst>
          </p:cNvPr>
          <p:cNvSpPr>
            <a:spLocks noChangeShapeType="1"/>
          </p:cNvSpPr>
          <p:nvPr/>
        </p:nvSpPr>
        <p:spPr bwMode="auto">
          <a:xfrm>
            <a:off x="846138" y="2266950"/>
            <a:ext cx="422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87" name="Text Box 192">
            <a:extLst>
              <a:ext uri="{FF2B5EF4-FFF2-40B4-BE49-F238E27FC236}">
                <a16:creationId xmlns:a16="http://schemas.microsoft.com/office/drawing/2014/main" id="{E49C09F8-0B19-02CB-BDE2-2DE0665956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16058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88" name="Text Box 193">
            <a:extLst>
              <a:ext uri="{FF2B5EF4-FFF2-40B4-BE49-F238E27FC236}">
                <a16:creationId xmlns:a16="http://schemas.microsoft.com/office/drawing/2014/main" id="{F65E6605-128F-A709-EEE3-F26E9C64D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213" y="2497138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89" name="Line 128">
            <a:extLst>
              <a:ext uri="{FF2B5EF4-FFF2-40B4-BE49-F238E27FC236}">
                <a16:creationId xmlns:a16="http://schemas.microsoft.com/office/drawing/2014/main" id="{B4B1E932-A6CB-F78F-E415-FA167E81F994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307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0" name="Line 129">
            <a:extLst>
              <a:ext uri="{FF2B5EF4-FFF2-40B4-BE49-F238E27FC236}">
                <a16:creationId xmlns:a16="http://schemas.microsoft.com/office/drawing/2014/main" id="{266F3B02-DF65-FF61-9F13-A8CF8E65156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3265488"/>
            <a:ext cx="0" cy="1114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1" name="Line 130">
            <a:extLst>
              <a:ext uri="{FF2B5EF4-FFF2-40B4-BE49-F238E27FC236}">
                <a16:creationId xmlns:a16="http://schemas.microsoft.com/office/drawing/2014/main" id="{B50F640A-6114-CB54-0DF5-6302E8BEE879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4300" y="4379913"/>
            <a:ext cx="46863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2" name="Rectangle 29">
            <a:extLst>
              <a:ext uri="{FF2B5EF4-FFF2-40B4-BE49-F238E27FC236}">
                <a16:creationId xmlns:a16="http://schemas.microsoft.com/office/drawing/2014/main" id="{297C3294-4901-F516-A200-A9EBF16D3E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5488" y="3111500"/>
            <a:ext cx="192087" cy="614363"/>
          </a:xfrm>
          <a:prstGeom prst="rect">
            <a:avLst/>
          </a:prstGeom>
          <a:solidFill>
            <a:srgbClr val="B2B2B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00">
              <a:latin typeface="Arial" panose="020B0604020202020204" pitchFamily="34" charset="0"/>
            </a:endParaRPr>
          </a:p>
        </p:txBody>
      </p:sp>
      <p:sp>
        <p:nvSpPr>
          <p:cNvPr id="4193" name="Text Box 30">
            <a:extLst>
              <a:ext uri="{FF2B5EF4-FFF2-40B4-BE49-F238E27FC236}">
                <a16:creationId xmlns:a16="http://schemas.microsoft.com/office/drawing/2014/main" id="{82053EFA-0295-75D6-2BF1-BDAE36C8EB67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3127375" y="3327401"/>
            <a:ext cx="414337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MDR</a:t>
            </a:r>
          </a:p>
        </p:txBody>
      </p:sp>
      <p:sp>
        <p:nvSpPr>
          <p:cNvPr id="4194" name="Line 153">
            <a:extLst>
              <a:ext uri="{FF2B5EF4-FFF2-40B4-BE49-F238E27FC236}">
                <a16:creationId xmlns:a16="http://schemas.microsoft.com/office/drawing/2014/main" id="{465AE22A-E3AA-E1F4-FA86-AAD57D580627}"/>
              </a:ext>
            </a:extLst>
          </p:cNvPr>
          <p:cNvSpPr>
            <a:spLocks noChangeShapeType="1"/>
          </p:cNvSpPr>
          <p:nvPr/>
        </p:nvSpPr>
        <p:spPr bwMode="auto">
          <a:xfrm>
            <a:off x="3457575" y="3419475"/>
            <a:ext cx="11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5" name="Line 154">
            <a:extLst>
              <a:ext uri="{FF2B5EF4-FFF2-40B4-BE49-F238E27FC236}">
                <a16:creationId xmlns:a16="http://schemas.microsoft.com/office/drawing/2014/main" id="{104CEC75-5EDA-7D9F-B6F9-FA6EA4C0E847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3463" y="3419475"/>
            <a:ext cx="0" cy="652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6" name="Line 161">
            <a:extLst>
              <a:ext uri="{FF2B5EF4-FFF2-40B4-BE49-F238E27FC236}">
                <a16:creationId xmlns:a16="http://schemas.microsoft.com/office/drawing/2014/main" id="{2E6AC034-ED14-24BA-AA2B-D76AFC1DB2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43275" y="372745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7" name="Text Box 162">
            <a:extLst>
              <a:ext uri="{FF2B5EF4-FFF2-40B4-BE49-F238E27FC236}">
                <a16:creationId xmlns:a16="http://schemas.microsoft.com/office/drawing/2014/main" id="{0E8DD869-88E4-96C7-A01B-809CD9BCA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5300" y="3841750"/>
            <a:ext cx="608013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MDRload</a:t>
            </a:r>
          </a:p>
        </p:txBody>
      </p:sp>
      <p:cxnSp>
        <p:nvCxnSpPr>
          <p:cNvPr id="4198" name="AutoShape 31">
            <a:extLst>
              <a:ext uri="{FF2B5EF4-FFF2-40B4-BE49-F238E27FC236}">
                <a16:creationId xmlns:a16="http://schemas.microsoft.com/office/drawing/2014/main" id="{4B3C1232-E644-B73F-8BBD-8762079253B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944813" y="3257550"/>
            <a:ext cx="336550" cy="1873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99" name="AutoShape 140">
            <a:extLst>
              <a:ext uri="{FF2B5EF4-FFF2-40B4-BE49-F238E27FC236}">
                <a16:creationId xmlns:a16="http://schemas.microsoft.com/office/drawing/2014/main" id="{A9E36EF6-15CC-04AF-0F90-E3DA3AF96911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532438" y="3687763"/>
            <a:ext cx="498475" cy="192087"/>
          </a:xfrm>
          <a:custGeom>
            <a:avLst/>
            <a:gdLst>
              <a:gd name="T0" fmla="*/ 2147483646 w 21600"/>
              <a:gd name="T1" fmla="*/ 67546486 h 21600"/>
              <a:gd name="T2" fmla="*/ 2147483646 w 21600"/>
              <a:gd name="T3" fmla="*/ 135092342 h 21600"/>
              <a:gd name="T4" fmla="*/ 765807696 w 21600"/>
              <a:gd name="T5" fmla="*/ 67546486 h 21600"/>
              <a:gd name="T6" fmla="*/ 2147483646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" name="Line 145">
            <a:extLst>
              <a:ext uri="{FF2B5EF4-FFF2-40B4-BE49-F238E27FC236}">
                <a16:creationId xmlns:a16="http://schemas.microsoft.com/office/drawing/2014/main" id="{151A54FC-D8D5-E433-D79A-A6EE2F62D451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5512594" y="3669506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" name="Line 146">
            <a:extLst>
              <a:ext uri="{FF2B5EF4-FFF2-40B4-BE49-F238E27FC236}">
                <a16:creationId xmlns:a16="http://schemas.microsoft.com/office/drawing/2014/main" id="{9D829831-1676-6AF1-33AC-C343193C47A3}"/>
              </a:ext>
            </a:extLst>
          </p:cNvPr>
          <p:cNvSpPr>
            <a:spLocks noChangeShapeType="1"/>
          </p:cNvSpPr>
          <p:nvPr/>
        </p:nvSpPr>
        <p:spPr bwMode="auto">
          <a:xfrm rot="16200000">
            <a:off x="5512594" y="3975894"/>
            <a:ext cx="192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2" name="Line 148">
            <a:extLst>
              <a:ext uri="{FF2B5EF4-FFF2-40B4-BE49-F238E27FC236}">
                <a16:creationId xmlns:a16="http://schemas.microsoft.com/office/drawing/2014/main" id="{EDF85E26-470B-92BD-A37C-31B83425D8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54713" y="3879850"/>
            <a:ext cx="0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3" name="Line 155">
            <a:extLst>
              <a:ext uri="{FF2B5EF4-FFF2-40B4-BE49-F238E27FC236}">
                <a16:creationId xmlns:a16="http://schemas.microsoft.com/office/drawing/2014/main" id="{30A47F60-32B0-DB59-209E-353DD9ACD264}"/>
              </a:ext>
            </a:extLst>
          </p:cNvPr>
          <p:cNvSpPr>
            <a:spLocks noChangeShapeType="1"/>
          </p:cNvSpPr>
          <p:nvPr/>
        </p:nvSpPr>
        <p:spPr bwMode="auto">
          <a:xfrm>
            <a:off x="3573463" y="4071938"/>
            <a:ext cx="2035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4" name="Text Box 156">
            <a:extLst>
              <a:ext uri="{FF2B5EF4-FFF2-40B4-BE49-F238E27FC236}">
                <a16:creationId xmlns:a16="http://schemas.microsoft.com/office/drawing/2014/main" id="{65D58E7B-9F35-4D87-B4F7-E2F1DFE92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3613150"/>
            <a:ext cx="4572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 u="sng">
                <a:latin typeface="Arial" panose="020B0604020202020204" pitchFamily="34" charset="0"/>
              </a:rPr>
              <a:t>RegIn</a:t>
            </a:r>
          </a:p>
        </p:txBody>
      </p:sp>
      <p:sp>
        <p:nvSpPr>
          <p:cNvPr id="4205" name="Line 134">
            <a:extLst>
              <a:ext uri="{FF2B5EF4-FFF2-40B4-BE49-F238E27FC236}">
                <a16:creationId xmlns:a16="http://schemas.microsoft.com/office/drawing/2014/main" id="{E22286D7-DEB0-E491-C4A8-2535F6C1BB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6138" y="654050"/>
            <a:ext cx="0" cy="161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2" name="Line 136">
            <a:extLst>
              <a:ext uri="{FF2B5EF4-FFF2-40B4-BE49-F238E27FC236}">
                <a16:creationId xmlns:a16="http://schemas.microsoft.com/office/drawing/2014/main" id="{2635094D-27C9-6DE2-00DB-AB77553500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46138" y="654050"/>
            <a:ext cx="53006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3" name="Line 131">
            <a:extLst>
              <a:ext uri="{FF2B5EF4-FFF2-40B4-BE49-F238E27FC236}">
                <a16:creationId xmlns:a16="http://schemas.microsoft.com/office/drawing/2014/main" id="{A507835C-FFDB-9BC2-7507-55BBDAEF25D7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1730375"/>
            <a:ext cx="0" cy="2649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4" name="Line 135">
            <a:extLst>
              <a:ext uri="{FF2B5EF4-FFF2-40B4-BE49-F238E27FC236}">
                <a16:creationId xmlns:a16="http://schemas.microsoft.com/office/drawing/2014/main" id="{A63D21C9-F151-E3E9-38D7-670F21918B8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46800" y="654050"/>
            <a:ext cx="0" cy="172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100">
            <a:extLst>
              <a:ext uri="{FF2B5EF4-FFF2-40B4-BE49-F238E27FC236}">
                <a16:creationId xmlns:a16="http://schemas.microsoft.com/office/drawing/2014/main" id="{7EC0E06C-D071-F548-2607-EDE15B830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64088" y="2919413"/>
            <a:ext cx="190500" cy="2682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SE</a:t>
            </a:r>
          </a:p>
        </p:txBody>
      </p:sp>
      <p:sp>
        <p:nvSpPr>
          <p:cNvPr id="4" name="Line 101">
            <a:extLst>
              <a:ext uri="{FF2B5EF4-FFF2-40B4-BE49-F238E27FC236}">
                <a16:creationId xmlns:a16="http://schemas.microsoft.com/office/drawing/2014/main" id="{833EE829-2D64-17ED-E41D-E6D319E845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6175" y="3073400"/>
            <a:ext cx="153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Line 102">
            <a:extLst>
              <a:ext uri="{FF2B5EF4-FFF2-40B4-BE49-F238E27FC236}">
                <a16:creationId xmlns:a16="http://schemas.microsoft.com/office/drawing/2014/main" id="{00FB73F7-FEBA-E9EA-355C-4AE08C07AE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00663" y="2995613"/>
            <a:ext cx="77787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Text Box 103">
            <a:extLst>
              <a:ext uri="{FF2B5EF4-FFF2-40B4-BE49-F238E27FC236}">
                <a16:creationId xmlns:a16="http://schemas.microsoft.com/office/drawing/2014/main" id="{3FAC796E-6D8F-BC20-E3B1-D51E430A72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6363" y="28813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8</a:t>
            </a:r>
          </a:p>
        </p:txBody>
      </p:sp>
      <p:sp>
        <p:nvSpPr>
          <p:cNvPr id="42" name="Line 104">
            <a:extLst>
              <a:ext uri="{FF2B5EF4-FFF2-40B4-BE49-F238E27FC236}">
                <a16:creationId xmlns:a16="http://schemas.microsoft.com/office/drawing/2014/main" id="{8F5F56C8-8482-1C2A-78A0-9E2E919989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65550" y="3073400"/>
            <a:ext cx="99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5" name="Text Box 106">
            <a:extLst>
              <a:ext uri="{FF2B5EF4-FFF2-40B4-BE49-F238E27FC236}">
                <a16:creationId xmlns:a16="http://schemas.microsoft.com/office/drawing/2014/main" id="{62228E26-0C79-D253-B621-29D441D3C7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0463" y="2890838"/>
            <a:ext cx="43815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Imm4</a:t>
            </a:r>
          </a:p>
        </p:txBody>
      </p:sp>
      <p:sp>
        <p:nvSpPr>
          <p:cNvPr id="4217" name="Line 114">
            <a:extLst>
              <a:ext uri="{FF2B5EF4-FFF2-40B4-BE49-F238E27FC236}">
                <a16:creationId xmlns:a16="http://schemas.microsoft.com/office/drawing/2014/main" id="{3E7E4D65-425D-D7C7-95A2-1DA9AD557B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6425" y="2995613"/>
            <a:ext cx="777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8" name="Text Box 115">
            <a:extLst>
              <a:ext uri="{FF2B5EF4-FFF2-40B4-BE49-F238E27FC236}">
                <a16:creationId xmlns:a16="http://schemas.microsoft.com/office/drawing/2014/main" id="{6396EB3A-CAA2-4F5E-B8D5-F4019132C5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2125" y="2881313"/>
            <a:ext cx="2413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220" name="Text Box 198">
            <a:extLst>
              <a:ext uri="{FF2B5EF4-FFF2-40B4-BE49-F238E27FC236}">
                <a16:creationId xmlns:a16="http://schemas.microsoft.com/office/drawing/2014/main" id="{AB54CF77-8185-C576-92D2-ECBAB9E04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2305050"/>
            <a:ext cx="3556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000</a:t>
            </a:r>
          </a:p>
        </p:txBody>
      </p:sp>
      <p:sp>
        <p:nvSpPr>
          <p:cNvPr id="4221" name="Text Box 199">
            <a:extLst>
              <a:ext uri="{FF2B5EF4-FFF2-40B4-BE49-F238E27FC236}">
                <a16:creationId xmlns:a16="http://schemas.microsoft.com/office/drawing/2014/main" id="{BC6EE848-206F-E947-EBDE-D1AAD69FD8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2613025"/>
            <a:ext cx="3556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001</a:t>
            </a:r>
          </a:p>
        </p:txBody>
      </p:sp>
      <p:sp>
        <p:nvSpPr>
          <p:cNvPr id="4222" name="Text Box 200">
            <a:extLst>
              <a:ext uri="{FF2B5EF4-FFF2-40B4-BE49-F238E27FC236}">
                <a16:creationId xmlns:a16="http://schemas.microsoft.com/office/drawing/2014/main" id="{0AD9C4A1-8B2C-F71B-1446-BE6B1D09E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2919413"/>
            <a:ext cx="3556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010</a:t>
            </a:r>
          </a:p>
        </p:txBody>
      </p:sp>
      <p:sp>
        <p:nvSpPr>
          <p:cNvPr id="4223" name="Text Box 201">
            <a:extLst>
              <a:ext uri="{FF2B5EF4-FFF2-40B4-BE49-F238E27FC236}">
                <a16:creationId xmlns:a16="http://schemas.microsoft.com/office/drawing/2014/main" id="{BE50BAE2-DA5D-0C21-D53E-D3AA68AAA5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3227388"/>
            <a:ext cx="355600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011</a:t>
            </a:r>
          </a:p>
        </p:txBody>
      </p:sp>
      <p:sp>
        <p:nvSpPr>
          <p:cNvPr id="4224" name="Text Box 202">
            <a:extLst>
              <a:ext uri="{FF2B5EF4-FFF2-40B4-BE49-F238E27FC236}">
                <a16:creationId xmlns:a16="http://schemas.microsoft.com/office/drawing/2014/main" id="{3D5B24F8-AA65-00FF-AF7A-B8ABD28E9A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3457575"/>
            <a:ext cx="3556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>
                <a:latin typeface="Arial" panose="020B0604020202020204" pitchFamily="34" charset="0"/>
              </a:rPr>
              <a:t>100</a:t>
            </a:r>
          </a:p>
        </p:txBody>
      </p:sp>
      <p:sp>
        <p:nvSpPr>
          <p:cNvPr id="4160" name="TextBox 4159">
            <a:extLst>
              <a:ext uri="{FF2B5EF4-FFF2-40B4-BE49-F238E27FC236}">
                <a16:creationId xmlns:a16="http://schemas.microsoft.com/office/drawing/2014/main" id="{492B13C3-A37E-A03A-D4E0-16F1563338D8}"/>
              </a:ext>
            </a:extLst>
          </p:cNvPr>
          <p:cNvSpPr txBox="1"/>
          <p:nvPr/>
        </p:nvSpPr>
        <p:spPr>
          <a:xfrm>
            <a:off x="2604449" y="501808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CYCLE 1: IR = MEM[PC] &amp; PC = PC + 1</a:t>
            </a:r>
          </a:p>
        </p:txBody>
      </p:sp>
    </p:spTree>
    <p:extLst>
      <p:ext uri="{BB962C8B-B14F-4D97-AF65-F5344CB8AC3E}">
        <p14:creationId xmlns:p14="http://schemas.microsoft.com/office/powerpoint/2010/main" val="98248602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D9FF4-774F-08FF-629B-6CA65E6FC9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772400" cy="2743200"/>
          </a:xfrm>
        </p:spPr>
        <p:txBody>
          <a:bodyPr/>
          <a:lstStyle/>
          <a:p>
            <a:r>
              <a:rPr lang="en-US" dirty="0"/>
              <a:t>The PC=PC+1 is an optimization that is ALWAYS useful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4EAC96-130B-4E9D-7410-6A54045E90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7800" y="3124200"/>
            <a:ext cx="6400800" cy="1219200"/>
          </a:xfrm>
        </p:spPr>
        <p:txBody>
          <a:bodyPr/>
          <a:lstStyle/>
          <a:p>
            <a:r>
              <a:rPr lang="en-US" dirty="0"/>
              <a:t>We are certain that all instructions need to do PC=PC+1</a:t>
            </a:r>
          </a:p>
          <a:p>
            <a:endParaRPr lang="en-US" dirty="0"/>
          </a:p>
          <a:p>
            <a:r>
              <a:rPr lang="en-US" dirty="0"/>
              <a:t>Next up: An optimization that will useful </a:t>
            </a:r>
            <a:r>
              <a:rPr lang="en-US" b="1" dirty="0"/>
              <a:t>SOME TIMES </a:t>
            </a:r>
            <a:r>
              <a:rPr lang="en-US" dirty="0"/>
              <a:t>but never harmful</a:t>
            </a:r>
          </a:p>
        </p:txBody>
      </p:sp>
    </p:spTree>
    <p:extLst>
      <p:ext uri="{BB962C8B-B14F-4D97-AF65-F5344CB8AC3E}">
        <p14:creationId xmlns:p14="http://schemas.microsoft.com/office/powerpoint/2010/main" val="273021153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760AC1-0709-0484-A0F4-9362F31D6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76800" y="554037"/>
            <a:ext cx="4038600" cy="5956717"/>
          </a:xfrm>
        </p:spPr>
        <p:txBody>
          <a:bodyPr/>
          <a:lstStyle/>
          <a:p>
            <a:r>
              <a:rPr lang="en-US" b="1" dirty="0"/>
              <a:t>Observe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datapath</a:t>
            </a:r>
            <a:r>
              <a:rPr lang="en-US" dirty="0"/>
              <a:t> is idle in cycle 2</a:t>
            </a:r>
          </a:p>
          <a:p>
            <a:pPr lvl="1"/>
            <a:r>
              <a:rPr lang="en-US" dirty="0"/>
              <a:t>It’s waiting for control to look at the opcode and decide what to do in cycle 3</a:t>
            </a:r>
          </a:p>
          <a:p>
            <a:r>
              <a:rPr lang="en-US" dirty="0"/>
              <a:t>Can we use the </a:t>
            </a:r>
            <a:r>
              <a:rPr lang="en-US" dirty="0" err="1"/>
              <a:t>datapath</a:t>
            </a:r>
            <a:r>
              <a:rPr lang="en-US" dirty="0"/>
              <a:t> to do something that MIGHT be useful?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61AEAB-89B5-9A15-DEB9-7931A51B6F46}"/>
              </a:ext>
            </a:extLst>
          </p:cNvPr>
          <p:cNvGrpSpPr/>
          <p:nvPr/>
        </p:nvGrpSpPr>
        <p:grpSpPr>
          <a:xfrm>
            <a:off x="214433" y="381000"/>
            <a:ext cx="4037527" cy="4686717"/>
            <a:chOff x="1428750" y="0"/>
            <a:chExt cx="4037527" cy="4686717"/>
          </a:xfrm>
        </p:grpSpPr>
        <p:sp>
          <p:nvSpPr>
            <p:cNvPr id="5" name="TextBox 187">
              <a:extLst>
                <a:ext uri="{FF2B5EF4-FFF2-40B4-BE49-F238E27FC236}">
                  <a16:creationId xmlns:a16="http://schemas.microsoft.com/office/drawing/2014/main" id="{582F3938-9559-0402-61CD-13C86572AE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7800" y="0"/>
              <a:ext cx="395813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latin typeface="Arial" panose="020B0604020202020204" pitchFamily="34" charset="0"/>
                </a:rPr>
                <a:t>CYCLE 1:  IR = Mem[PC]; PC = PC + 1  </a:t>
              </a:r>
            </a:p>
          </p:txBody>
        </p:sp>
        <p:sp>
          <p:nvSpPr>
            <p:cNvPr id="6" name="TextBox 187">
              <a:extLst>
                <a:ext uri="{FF2B5EF4-FFF2-40B4-BE49-F238E27FC236}">
                  <a16:creationId xmlns:a16="http://schemas.microsoft.com/office/drawing/2014/main" id="{F61CF84C-A6D7-860D-F8FC-8FADC9B53E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8750" y="1087438"/>
              <a:ext cx="191430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C00000"/>
                  </a:solidFill>
                  <a:latin typeface="Arial" panose="020B0604020202020204" pitchFamily="34" charset="0"/>
                </a:rPr>
                <a:t>CYCLE 2: Decode</a:t>
              </a:r>
            </a:p>
          </p:txBody>
        </p:sp>
        <p:sp>
          <p:nvSpPr>
            <p:cNvPr id="7" name="TextBox 187">
              <a:extLst>
                <a:ext uri="{FF2B5EF4-FFF2-40B4-BE49-F238E27FC236}">
                  <a16:creationId xmlns:a16="http://schemas.microsoft.com/office/drawing/2014/main" id="{7E417F56-7928-7087-903D-4B80AA2815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9388" y="2174875"/>
              <a:ext cx="399096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latin typeface="Arial" panose="020B0604020202020204" pitchFamily="34" charset="0"/>
                </a:rPr>
                <a:t>CYCLE 3: A = RF[IR7,6] &amp; B = RF[IR5,4]</a:t>
              </a:r>
            </a:p>
          </p:txBody>
        </p:sp>
        <p:sp>
          <p:nvSpPr>
            <p:cNvPr id="8" name="TextBox 187">
              <a:extLst>
                <a:ext uri="{FF2B5EF4-FFF2-40B4-BE49-F238E27FC236}">
                  <a16:creationId xmlns:a16="http://schemas.microsoft.com/office/drawing/2014/main" id="{576DE4B7-231C-0444-4F65-35909A8C3B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0500" y="3260725"/>
              <a:ext cx="400577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latin typeface="Arial" panose="020B0604020202020204" pitchFamily="34" charset="0"/>
                </a:rPr>
                <a:t>CYCLE 4: </a:t>
              </a:r>
              <a:r>
                <a:rPr lang="en-US" altLang="en-US" sz="1600" b="1" dirty="0" err="1">
                  <a:latin typeface="Arial" panose="020B0604020202020204" pitchFamily="34" charset="0"/>
                </a:rPr>
                <a:t>AluOut</a:t>
              </a:r>
              <a:r>
                <a:rPr lang="en-US" altLang="en-US" sz="1600" b="1" dirty="0">
                  <a:latin typeface="Arial" panose="020B0604020202020204" pitchFamily="34" charset="0"/>
                </a:rPr>
                <a:t> = A + B, Update Z &amp; N</a:t>
              </a:r>
            </a:p>
          </p:txBody>
        </p:sp>
        <p:sp>
          <p:nvSpPr>
            <p:cNvPr id="10" name="TextBox 187">
              <a:extLst>
                <a:ext uri="{FF2B5EF4-FFF2-40B4-BE49-F238E27FC236}">
                  <a16:creationId xmlns:a16="http://schemas.microsoft.com/office/drawing/2014/main" id="{6869E31D-0F38-8516-89CD-50663E3F9B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0500" y="4348163"/>
              <a:ext cx="298870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>
                  <a:latin typeface="Arial" panose="020B0604020202020204" pitchFamily="34" charset="0"/>
                </a:rPr>
                <a:t>CYCLE 5: RF[IR7,6] = AluOut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2377578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760AC1-0709-0484-A0F4-9362F31D6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76800" y="554037"/>
            <a:ext cx="4038600" cy="5956717"/>
          </a:xfrm>
        </p:spPr>
        <p:txBody>
          <a:bodyPr/>
          <a:lstStyle/>
          <a:p>
            <a:r>
              <a:rPr lang="en-US" sz="2000" b="1" dirty="0"/>
              <a:t>Observe</a:t>
            </a:r>
          </a:p>
          <a:p>
            <a:pPr lvl="1"/>
            <a:r>
              <a:rPr lang="en-US" sz="1800" dirty="0"/>
              <a:t>The </a:t>
            </a:r>
            <a:r>
              <a:rPr lang="en-US" sz="1800" dirty="0" err="1"/>
              <a:t>datapath</a:t>
            </a:r>
            <a:r>
              <a:rPr lang="en-US" sz="1800" dirty="0"/>
              <a:t> is idle in cycle 2</a:t>
            </a:r>
          </a:p>
          <a:p>
            <a:pPr lvl="1"/>
            <a:r>
              <a:rPr lang="en-US" sz="1800" dirty="0"/>
              <a:t>It’s waiting for control to look at the opcode and decide what to do in cycle 3</a:t>
            </a:r>
          </a:p>
          <a:p>
            <a:r>
              <a:rPr lang="en-US" sz="2000" dirty="0"/>
              <a:t>Can we use the </a:t>
            </a:r>
            <a:r>
              <a:rPr lang="en-US" sz="2000" dirty="0" err="1"/>
              <a:t>datapath</a:t>
            </a:r>
            <a:r>
              <a:rPr lang="en-US" sz="2000" dirty="0"/>
              <a:t> to do something that MIGHT be useful?</a:t>
            </a:r>
          </a:p>
          <a:p>
            <a:r>
              <a:rPr lang="en-US" sz="2000" i="1" dirty="0"/>
              <a:t>How about we read two registers just in case the instructions needs both or one of them?</a:t>
            </a:r>
          </a:p>
          <a:p>
            <a:pPr lvl="1"/>
            <a:r>
              <a:rPr lang="en-US" sz="1600" i="1" dirty="0"/>
              <a:t>Do “cycle 3” in cycle 2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61AEAB-89B5-9A15-DEB9-7931A51B6F46}"/>
              </a:ext>
            </a:extLst>
          </p:cNvPr>
          <p:cNvGrpSpPr/>
          <p:nvPr/>
        </p:nvGrpSpPr>
        <p:grpSpPr>
          <a:xfrm>
            <a:off x="214433" y="381000"/>
            <a:ext cx="4037527" cy="4686717"/>
            <a:chOff x="1428750" y="0"/>
            <a:chExt cx="4037527" cy="4686717"/>
          </a:xfrm>
        </p:grpSpPr>
        <p:sp>
          <p:nvSpPr>
            <p:cNvPr id="5" name="TextBox 187">
              <a:extLst>
                <a:ext uri="{FF2B5EF4-FFF2-40B4-BE49-F238E27FC236}">
                  <a16:creationId xmlns:a16="http://schemas.microsoft.com/office/drawing/2014/main" id="{582F3938-9559-0402-61CD-13C86572AE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7800" y="0"/>
              <a:ext cx="3958135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latin typeface="Arial" panose="020B0604020202020204" pitchFamily="34" charset="0"/>
                </a:rPr>
                <a:t>CYCLE 1:  IR = Mem[PC]; PC = PC + 1  </a:t>
              </a:r>
            </a:p>
          </p:txBody>
        </p:sp>
        <p:sp>
          <p:nvSpPr>
            <p:cNvPr id="6" name="TextBox 187">
              <a:extLst>
                <a:ext uri="{FF2B5EF4-FFF2-40B4-BE49-F238E27FC236}">
                  <a16:creationId xmlns:a16="http://schemas.microsoft.com/office/drawing/2014/main" id="{F61CF84C-A6D7-860D-F8FC-8FADC9B53E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8750" y="1087438"/>
              <a:ext cx="191430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C00000"/>
                  </a:solidFill>
                  <a:latin typeface="Arial" panose="020B0604020202020204" pitchFamily="34" charset="0"/>
                </a:rPr>
                <a:t>CYCLE 2: Decode</a:t>
              </a:r>
            </a:p>
          </p:txBody>
        </p:sp>
        <p:sp>
          <p:nvSpPr>
            <p:cNvPr id="7" name="TextBox 187">
              <a:extLst>
                <a:ext uri="{FF2B5EF4-FFF2-40B4-BE49-F238E27FC236}">
                  <a16:creationId xmlns:a16="http://schemas.microsoft.com/office/drawing/2014/main" id="{7E417F56-7928-7087-903D-4B80AA2815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9388" y="2174875"/>
              <a:ext cx="399096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latin typeface="Arial" panose="020B0604020202020204" pitchFamily="34" charset="0"/>
                </a:rPr>
                <a:t>CYCLE 3: A = RF[IR7,6] &amp; B = RF[IR5,4]</a:t>
              </a:r>
            </a:p>
          </p:txBody>
        </p:sp>
        <p:sp>
          <p:nvSpPr>
            <p:cNvPr id="8" name="TextBox 187">
              <a:extLst>
                <a:ext uri="{FF2B5EF4-FFF2-40B4-BE49-F238E27FC236}">
                  <a16:creationId xmlns:a16="http://schemas.microsoft.com/office/drawing/2014/main" id="{576DE4B7-231C-0444-4F65-35909A8C3B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0500" y="3260725"/>
              <a:ext cx="4005777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latin typeface="Arial" panose="020B0604020202020204" pitchFamily="34" charset="0"/>
                </a:rPr>
                <a:t>CYCLE 4: </a:t>
              </a:r>
              <a:r>
                <a:rPr lang="en-US" altLang="en-US" sz="1600" b="1" dirty="0" err="1">
                  <a:latin typeface="Arial" panose="020B0604020202020204" pitchFamily="34" charset="0"/>
                </a:rPr>
                <a:t>AluOut</a:t>
              </a:r>
              <a:r>
                <a:rPr lang="en-US" altLang="en-US" sz="1600" b="1" dirty="0">
                  <a:latin typeface="Arial" panose="020B0604020202020204" pitchFamily="34" charset="0"/>
                </a:rPr>
                <a:t> = A + B, Update Z &amp; N</a:t>
              </a:r>
            </a:p>
          </p:txBody>
        </p:sp>
        <p:sp>
          <p:nvSpPr>
            <p:cNvPr id="10" name="TextBox 187">
              <a:extLst>
                <a:ext uri="{FF2B5EF4-FFF2-40B4-BE49-F238E27FC236}">
                  <a16:creationId xmlns:a16="http://schemas.microsoft.com/office/drawing/2014/main" id="{6869E31D-0F38-8516-89CD-50663E3F9B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60500" y="4348163"/>
              <a:ext cx="298870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>
                  <a:latin typeface="Arial" panose="020B0604020202020204" pitchFamily="34" charset="0"/>
                </a:rPr>
                <a:t>CYCLE 5: RF[IR7,6] = AluOut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388617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8928B-D561-FAAF-322F-84FD72575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87">
            <a:extLst>
              <a:ext uri="{FF2B5EF4-FFF2-40B4-BE49-F238E27FC236}">
                <a16:creationId xmlns:a16="http://schemas.microsoft.com/office/drawing/2014/main" id="{7A5CF986-CABA-A598-F41F-C791B646D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0"/>
            <a:ext cx="687880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Arial" panose="020B0604020202020204" pitchFamily="34" charset="0"/>
              </a:rPr>
              <a:t>CYCLE 1:  IR = Mem[PC] ; </a:t>
            </a:r>
            <a:r>
              <a:rPr lang="en-US" alt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PC = PC + 1  </a:t>
            </a:r>
          </a:p>
        </p:txBody>
      </p:sp>
      <p:sp>
        <p:nvSpPr>
          <p:cNvPr id="12291" name="TextBox 187">
            <a:extLst>
              <a:ext uri="{FF2B5EF4-FFF2-40B4-BE49-F238E27FC236}">
                <a16:creationId xmlns:a16="http://schemas.microsoft.com/office/drawing/2014/main" id="{5D3E34A2-9B18-12AD-52E9-96E2B38B7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1087438"/>
            <a:ext cx="6346609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Arial" panose="020B0604020202020204" pitchFamily="34" charset="0"/>
              </a:rPr>
              <a:t>CYCLE 2: Decode; </a:t>
            </a:r>
            <a:r>
              <a:rPr lang="en-US" altLang="en-US" sz="2800" b="1" dirty="0">
                <a:solidFill>
                  <a:srgbClr val="C00000"/>
                </a:solidFill>
                <a:latin typeface="Arial" panose="020B0604020202020204" pitchFamily="34" charset="0"/>
              </a:rPr>
              <a:t>R1 = RF[IR7,6] &amp;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C00000"/>
                </a:solidFill>
                <a:latin typeface="Arial" panose="020B0604020202020204" pitchFamily="34" charset="0"/>
              </a:rPr>
              <a:t>                                 R2 = RF[IR5,4]</a:t>
            </a:r>
          </a:p>
        </p:txBody>
      </p:sp>
      <p:sp>
        <p:nvSpPr>
          <p:cNvPr id="12292" name="TextBox 187">
            <a:extLst>
              <a:ext uri="{FF2B5EF4-FFF2-40B4-BE49-F238E27FC236}">
                <a16:creationId xmlns:a16="http://schemas.microsoft.com/office/drawing/2014/main" id="{5E44CE5D-BA9F-7A3E-D0F4-5BC2A15B0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388" y="2174875"/>
            <a:ext cx="7275512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strike="sngStrike" dirty="0">
                <a:solidFill>
                  <a:srgbClr val="C00000"/>
                </a:solidFill>
                <a:latin typeface="Arial" panose="020B0604020202020204" pitchFamily="34" charset="0"/>
              </a:rPr>
              <a:t>CYCLE 3: R1 = RF[IR7,6] &amp; R2 = RF[IR5,4]</a:t>
            </a:r>
          </a:p>
        </p:txBody>
      </p:sp>
      <p:sp>
        <p:nvSpPr>
          <p:cNvPr id="12293" name="TextBox 187">
            <a:extLst>
              <a:ext uri="{FF2B5EF4-FFF2-40B4-BE49-F238E27FC236}">
                <a16:creationId xmlns:a16="http://schemas.microsoft.com/office/drawing/2014/main" id="{7736D664-6405-BA58-C881-53767235CC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0500" y="3260725"/>
            <a:ext cx="759804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Arial" panose="020B0604020202020204" pitchFamily="34" charset="0"/>
              </a:rPr>
              <a:t>CYCLE </a:t>
            </a:r>
            <a:r>
              <a:rPr lang="en-US" altLang="en-US" sz="2800" b="1" strike="sngStrike" dirty="0">
                <a:solidFill>
                  <a:srgbClr val="C00000"/>
                </a:solidFill>
                <a:latin typeface="Arial" panose="020B0604020202020204" pitchFamily="34" charset="0"/>
              </a:rPr>
              <a:t>4</a:t>
            </a:r>
            <a:r>
              <a:rPr lang="en-US" altLang="en-US" sz="2800" b="1" dirty="0">
                <a:latin typeface="Arial" panose="020B0604020202020204" pitchFamily="34" charset="0"/>
              </a:rPr>
              <a:t> 3: </a:t>
            </a:r>
            <a:r>
              <a:rPr lang="en-US" altLang="en-US" sz="2800" b="1" dirty="0" err="1">
                <a:latin typeface="Arial" panose="020B0604020202020204" pitchFamily="34" charset="0"/>
              </a:rPr>
              <a:t>AluOut</a:t>
            </a:r>
            <a:r>
              <a:rPr lang="en-US" altLang="en-US" sz="2800" b="1" dirty="0">
                <a:latin typeface="Arial" panose="020B0604020202020204" pitchFamily="34" charset="0"/>
              </a:rPr>
              <a:t> = R1 + R2, Update Z &amp; N</a:t>
            </a:r>
          </a:p>
        </p:txBody>
      </p:sp>
      <p:sp>
        <p:nvSpPr>
          <p:cNvPr id="12295" name="TextBox 187">
            <a:extLst>
              <a:ext uri="{FF2B5EF4-FFF2-40B4-BE49-F238E27FC236}">
                <a16:creationId xmlns:a16="http://schemas.microsoft.com/office/drawing/2014/main" id="{ED4E24FB-D472-B876-A096-045F7B0798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0500" y="4348163"/>
            <a:ext cx="539231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Arial" panose="020B0604020202020204" pitchFamily="34" charset="0"/>
              </a:rPr>
              <a:t>CYCLE </a:t>
            </a:r>
            <a:r>
              <a:rPr lang="en-US" altLang="en-US" sz="2800" b="1" strike="sngStrike" dirty="0">
                <a:solidFill>
                  <a:srgbClr val="C00000"/>
                </a:solidFill>
                <a:latin typeface="Arial" panose="020B0604020202020204" pitchFamily="34" charset="0"/>
              </a:rPr>
              <a:t>5</a:t>
            </a:r>
            <a:r>
              <a:rPr lang="en-US" altLang="en-US" sz="2800" b="1" dirty="0">
                <a:latin typeface="Arial" panose="020B0604020202020204" pitchFamily="34" charset="0"/>
              </a:rPr>
              <a:t> 4: RF[IR7,6] = </a:t>
            </a:r>
            <a:r>
              <a:rPr lang="en-US" altLang="en-US" sz="2800" b="1" dirty="0" err="1">
                <a:latin typeface="Arial" panose="020B0604020202020204" pitchFamily="34" charset="0"/>
              </a:rPr>
              <a:t>AluOut</a:t>
            </a:r>
            <a:endParaRPr lang="en-US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235E91-06B9-D959-E229-641EC448EAE6}"/>
              </a:ext>
            </a:extLst>
          </p:cNvPr>
          <p:cNvSpPr txBox="1"/>
          <p:nvPr/>
        </p:nvSpPr>
        <p:spPr>
          <a:xfrm>
            <a:off x="1143000" y="5334000"/>
            <a:ext cx="731071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Which instructions benefit? ADD, SUB, NAND, SHIFT (only from Ra), </a:t>
            </a:r>
          </a:p>
          <a:p>
            <a:r>
              <a:rPr lang="en-US" dirty="0"/>
              <a:t>LOAD (only from Rb), STORE</a:t>
            </a:r>
          </a:p>
          <a:p>
            <a:r>
              <a:rPr lang="en-US" dirty="0"/>
              <a:t>ORI, and the BRANCHES execute </a:t>
            </a:r>
            <a:r>
              <a:rPr lang="en-US"/>
              <a:t>as before</a:t>
            </a:r>
          </a:p>
        </p:txBody>
      </p:sp>
    </p:spTree>
    <p:extLst>
      <p:ext uri="{BB962C8B-B14F-4D97-AF65-F5344CB8AC3E}">
        <p14:creationId xmlns:p14="http://schemas.microsoft.com/office/powerpoint/2010/main" val="415387600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17"/>
          <p:cNvSpPr>
            <a:spLocks noChangeArrowheads="1"/>
          </p:cNvSpPr>
          <p:nvPr/>
        </p:nvSpPr>
        <p:spPr bwMode="auto">
          <a:xfrm rot="-5400000">
            <a:off x="3592512" y="468313"/>
            <a:ext cx="614363" cy="192088"/>
          </a:xfrm>
          <a:custGeom>
            <a:avLst/>
            <a:gdLst>
              <a:gd name="T0" fmla="*/ 2147483647 w 21600"/>
              <a:gd name="T1" fmla="*/ 67547185 h 21600"/>
              <a:gd name="T2" fmla="*/ 2147483647 w 21600"/>
              <a:gd name="T3" fmla="*/ 135093747 h 21600"/>
              <a:gd name="T4" fmla="*/ 1767042266 w 21600"/>
              <a:gd name="T5" fmla="*/ 6754718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Line 18"/>
          <p:cNvSpPr>
            <a:spLocks noChangeShapeType="1"/>
          </p:cNvSpPr>
          <p:nvPr/>
        </p:nvSpPr>
        <p:spPr bwMode="auto">
          <a:xfrm flipV="1">
            <a:off x="3995738" y="5651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Line 21"/>
          <p:cNvSpPr>
            <a:spLocks noChangeShapeType="1"/>
          </p:cNvSpPr>
          <p:nvPr/>
        </p:nvSpPr>
        <p:spPr bwMode="auto">
          <a:xfrm>
            <a:off x="3917950" y="1428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22"/>
          <p:cNvSpPr txBox="1">
            <a:spLocks noChangeArrowheads="1"/>
          </p:cNvSpPr>
          <p:nvPr/>
        </p:nvSpPr>
        <p:spPr bwMode="auto">
          <a:xfrm>
            <a:off x="2933700" y="0"/>
            <a:ext cx="6477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50" b="1" u="sng" dirty="0"/>
              <a:t>SHIFT1</a:t>
            </a:r>
          </a:p>
        </p:txBody>
      </p:sp>
      <p:sp>
        <p:nvSpPr>
          <p:cNvPr id="41990" name="Line 23"/>
          <p:cNvSpPr>
            <a:spLocks noChangeShapeType="1"/>
          </p:cNvSpPr>
          <p:nvPr/>
        </p:nvSpPr>
        <p:spPr bwMode="auto">
          <a:xfrm flipV="1">
            <a:off x="2584450" y="3349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Line 24"/>
          <p:cNvSpPr>
            <a:spLocks noChangeShapeType="1"/>
          </p:cNvSpPr>
          <p:nvPr/>
        </p:nvSpPr>
        <p:spPr bwMode="auto">
          <a:xfrm>
            <a:off x="2584450" y="7556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2" name="Text Box 125"/>
          <p:cNvSpPr txBox="1">
            <a:spLocks noChangeArrowheads="1"/>
          </p:cNvSpPr>
          <p:nvPr/>
        </p:nvSpPr>
        <p:spPr bwMode="auto">
          <a:xfrm>
            <a:off x="3727450" y="6413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1993" name="Text Box 126"/>
          <p:cNvSpPr txBox="1">
            <a:spLocks noChangeArrowheads="1"/>
          </p:cNvSpPr>
          <p:nvPr/>
        </p:nvSpPr>
        <p:spPr bwMode="auto">
          <a:xfrm>
            <a:off x="3727450" y="2571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grpSp>
        <p:nvGrpSpPr>
          <p:cNvPr id="41994" name="Group 28"/>
          <p:cNvGrpSpPr>
            <a:grpSpLocks/>
          </p:cNvGrpSpPr>
          <p:nvPr/>
        </p:nvGrpSpPr>
        <p:grpSpPr bwMode="auto">
          <a:xfrm>
            <a:off x="1905000" y="336550"/>
            <a:ext cx="679450" cy="5867400"/>
            <a:chOff x="3048000" y="2895600"/>
            <a:chExt cx="2209800" cy="2133600"/>
          </a:xfrm>
        </p:grpSpPr>
        <p:sp>
          <p:nvSpPr>
            <p:cNvPr id="42111" name="Line 3"/>
            <p:cNvSpPr>
              <a:spLocks noChangeShapeType="1"/>
            </p:cNvSpPr>
            <p:nvPr/>
          </p:nvSpPr>
          <p:spPr bwMode="auto">
            <a:xfrm>
              <a:off x="3048000" y="50292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112" name="Line 4"/>
            <p:cNvSpPr>
              <a:spLocks noChangeShapeType="1"/>
            </p:cNvSpPr>
            <p:nvPr/>
          </p:nvSpPr>
          <p:spPr bwMode="auto">
            <a:xfrm>
              <a:off x="3048000" y="47244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113" name="Line 5"/>
            <p:cNvSpPr>
              <a:spLocks noChangeShapeType="1"/>
            </p:cNvSpPr>
            <p:nvPr/>
          </p:nvSpPr>
          <p:spPr bwMode="auto">
            <a:xfrm>
              <a:off x="3048000" y="44196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114" name="Line 6"/>
            <p:cNvSpPr>
              <a:spLocks noChangeShapeType="1"/>
            </p:cNvSpPr>
            <p:nvPr/>
          </p:nvSpPr>
          <p:spPr bwMode="auto">
            <a:xfrm>
              <a:off x="3048000" y="41148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115" name="Line 7"/>
            <p:cNvSpPr>
              <a:spLocks noChangeShapeType="1"/>
            </p:cNvSpPr>
            <p:nvPr/>
          </p:nvSpPr>
          <p:spPr bwMode="auto">
            <a:xfrm>
              <a:off x="3048000" y="38100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116" name="Line 8"/>
            <p:cNvSpPr>
              <a:spLocks noChangeShapeType="1"/>
            </p:cNvSpPr>
            <p:nvPr/>
          </p:nvSpPr>
          <p:spPr bwMode="auto">
            <a:xfrm>
              <a:off x="3048000" y="35052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117" name="Line 9"/>
            <p:cNvSpPr>
              <a:spLocks noChangeShapeType="1"/>
            </p:cNvSpPr>
            <p:nvPr/>
          </p:nvSpPr>
          <p:spPr bwMode="auto">
            <a:xfrm>
              <a:off x="3048000" y="32004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118" name="Line 10"/>
            <p:cNvSpPr>
              <a:spLocks noChangeShapeType="1"/>
            </p:cNvSpPr>
            <p:nvPr/>
          </p:nvSpPr>
          <p:spPr bwMode="auto">
            <a:xfrm>
              <a:off x="3048000" y="28956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995" name="Text Box 13"/>
          <p:cNvSpPr txBox="1">
            <a:spLocks noChangeArrowheads="1"/>
          </p:cNvSpPr>
          <p:nvPr/>
        </p:nvSpPr>
        <p:spPr bwMode="auto">
          <a:xfrm>
            <a:off x="1752600" y="31750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in0</a:t>
            </a:r>
          </a:p>
        </p:txBody>
      </p:sp>
      <p:sp>
        <p:nvSpPr>
          <p:cNvPr id="41996" name="Text Box 13"/>
          <p:cNvSpPr txBox="1">
            <a:spLocks noChangeArrowheads="1"/>
          </p:cNvSpPr>
          <p:nvPr/>
        </p:nvSpPr>
        <p:spPr bwMode="auto">
          <a:xfrm>
            <a:off x="1752600" y="869950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in1</a:t>
            </a:r>
          </a:p>
        </p:txBody>
      </p:sp>
      <p:sp>
        <p:nvSpPr>
          <p:cNvPr id="41997" name="Text Box 13"/>
          <p:cNvSpPr txBox="1">
            <a:spLocks noChangeArrowheads="1"/>
          </p:cNvSpPr>
          <p:nvPr/>
        </p:nvSpPr>
        <p:spPr bwMode="auto">
          <a:xfrm>
            <a:off x="1752600" y="1684338"/>
            <a:ext cx="492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in2</a:t>
            </a:r>
          </a:p>
        </p:txBody>
      </p:sp>
      <p:sp>
        <p:nvSpPr>
          <p:cNvPr id="41998" name="Text Box 13"/>
          <p:cNvSpPr txBox="1">
            <a:spLocks noChangeArrowheads="1"/>
          </p:cNvSpPr>
          <p:nvPr/>
        </p:nvSpPr>
        <p:spPr bwMode="auto">
          <a:xfrm>
            <a:off x="1752600" y="2546350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in3</a:t>
            </a:r>
          </a:p>
        </p:txBody>
      </p:sp>
      <p:sp>
        <p:nvSpPr>
          <p:cNvPr id="41999" name="Text Box 13"/>
          <p:cNvSpPr txBox="1">
            <a:spLocks noChangeArrowheads="1"/>
          </p:cNvSpPr>
          <p:nvPr/>
        </p:nvSpPr>
        <p:spPr bwMode="auto">
          <a:xfrm>
            <a:off x="1752600" y="3384550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in4</a:t>
            </a:r>
          </a:p>
        </p:txBody>
      </p:sp>
      <p:sp>
        <p:nvSpPr>
          <p:cNvPr id="42000" name="Text Box 13"/>
          <p:cNvSpPr txBox="1">
            <a:spLocks noChangeArrowheads="1"/>
          </p:cNvSpPr>
          <p:nvPr/>
        </p:nvSpPr>
        <p:spPr bwMode="auto">
          <a:xfrm>
            <a:off x="1752600" y="4198938"/>
            <a:ext cx="492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in5</a:t>
            </a:r>
          </a:p>
        </p:txBody>
      </p:sp>
      <p:sp>
        <p:nvSpPr>
          <p:cNvPr id="42001" name="Text Box 13"/>
          <p:cNvSpPr txBox="1">
            <a:spLocks noChangeArrowheads="1"/>
          </p:cNvSpPr>
          <p:nvPr/>
        </p:nvSpPr>
        <p:spPr bwMode="auto">
          <a:xfrm>
            <a:off x="1752600" y="5060950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in6</a:t>
            </a:r>
          </a:p>
        </p:txBody>
      </p:sp>
      <p:sp>
        <p:nvSpPr>
          <p:cNvPr id="42002" name="Text Box 13"/>
          <p:cNvSpPr txBox="1">
            <a:spLocks noChangeArrowheads="1"/>
          </p:cNvSpPr>
          <p:nvPr/>
        </p:nvSpPr>
        <p:spPr bwMode="auto">
          <a:xfrm>
            <a:off x="1752600" y="5875338"/>
            <a:ext cx="492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in7</a:t>
            </a:r>
          </a:p>
        </p:txBody>
      </p:sp>
      <p:grpSp>
        <p:nvGrpSpPr>
          <p:cNvPr id="42003" name="Group 36"/>
          <p:cNvGrpSpPr>
            <a:grpSpLocks/>
          </p:cNvGrpSpPr>
          <p:nvPr/>
        </p:nvGrpSpPr>
        <p:grpSpPr bwMode="auto">
          <a:xfrm>
            <a:off x="5410200" y="336550"/>
            <a:ext cx="679450" cy="5867400"/>
            <a:chOff x="3048000" y="2895600"/>
            <a:chExt cx="2209800" cy="2133600"/>
          </a:xfrm>
        </p:grpSpPr>
        <p:sp>
          <p:nvSpPr>
            <p:cNvPr id="42103" name="Line 3"/>
            <p:cNvSpPr>
              <a:spLocks noChangeShapeType="1"/>
            </p:cNvSpPr>
            <p:nvPr/>
          </p:nvSpPr>
          <p:spPr bwMode="auto">
            <a:xfrm>
              <a:off x="3048000" y="50292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104" name="Line 4"/>
            <p:cNvSpPr>
              <a:spLocks noChangeShapeType="1"/>
            </p:cNvSpPr>
            <p:nvPr/>
          </p:nvSpPr>
          <p:spPr bwMode="auto">
            <a:xfrm>
              <a:off x="3048000" y="47244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105" name="Line 5"/>
            <p:cNvSpPr>
              <a:spLocks noChangeShapeType="1"/>
            </p:cNvSpPr>
            <p:nvPr/>
          </p:nvSpPr>
          <p:spPr bwMode="auto">
            <a:xfrm>
              <a:off x="3048000" y="44196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106" name="Line 6"/>
            <p:cNvSpPr>
              <a:spLocks noChangeShapeType="1"/>
            </p:cNvSpPr>
            <p:nvPr/>
          </p:nvSpPr>
          <p:spPr bwMode="auto">
            <a:xfrm>
              <a:off x="3048000" y="41148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107" name="Line 7"/>
            <p:cNvSpPr>
              <a:spLocks noChangeShapeType="1"/>
            </p:cNvSpPr>
            <p:nvPr/>
          </p:nvSpPr>
          <p:spPr bwMode="auto">
            <a:xfrm>
              <a:off x="3048000" y="38100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108" name="Line 8"/>
            <p:cNvSpPr>
              <a:spLocks noChangeShapeType="1"/>
            </p:cNvSpPr>
            <p:nvPr/>
          </p:nvSpPr>
          <p:spPr bwMode="auto">
            <a:xfrm>
              <a:off x="3048000" y="35052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109" name="Line 9"/>
            <p:cNvSpPr>
              <a:spLocks noChangeShapeType="1"/>
            </p:cNvSpPr>
            <p:nvPr/>
          </p:nvSpPr>
          <p:spPr bwMode="auto">
            <a:xfrm>
              <a:off x="3048000" y="32004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110" name="Line 10"/>
            <p:cNvSpPr>
              <a:spLocks noChangeShapeType="1"/>
            </p:cNvSpPr>
            <p:nvPr/>
          </p:nvSpPr>
          <p:spPr bwMode="auto">
            <a:xfrm>
              <a:off x="3048000" y="28956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004" name="Text Box 13"/>
          <p:cNvSpPr txBox="1">
            <a:spLocks noChangeArrowheads="1"/>
          </p:cNvSpPr>
          <p:nvPr/>
        </p:nvSpPr>
        <p:spPr bwMode="auto">
          <a:xfrm>
            <a:off x="5257800" y="31750"/>
            <a:ext cx="633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out0</a:t>
            </a:r>
          </a:p>
        </p:txBody>
      </p:sp>
      <p:sp>
        <p:nvSpPr>
          <p:cNvPr id="42005" name="Text Box 13"/>
          <p:cNvSpPr txBox="1">
            <a:spLocks noChangeArrowheads="1"/>
          </p:cNvSpPr>
          <p:nvPr/>
        </p:nvSpPr>
        <p:spPr bwMode="auto">
          <a:xfrm>
            <a:off x="5257800" y="869950"/>
            <a:ext cx="633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out1</a:t>
            </a:r>
          </a:p>
        </p:txBody>
      </p:sp>
      <p:sp>
        <p:nvSpPr>
          <p:cNvPr id="42006" name="Text Box 13"/>
          <p:cNvSpPr txBox="1">
            <a:spLocks noChangeArrowheads="1"/>
          </p:cNvSpPr>
          <p:nvPr/>
        </p:nvSpPr>
        <p:spPr bwMode="auto">
          <a:xfrm>
            <a:off x="5257800" y="1684338"/>
            <a:ext cx="6334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out2</a:t>
            </a:r>
          </a:p>
        </p:txBody>
      </p:sp>
      <p:sp>
        <p:nvSpPr>
          <p:cNvPr id="42007" name="Text Box 13"/>
          <p:cNvSpPr txBox="1">
            <a:spLocks noChangeArrowheads="1"/>
          </p:cNvSpPr>
          <p:nvPr/>
        </p:nvSpPr>
        <p:spPr bwMode="auto">
          <a:xfrm>
            <a:off x="5257800" y="2546350"/>
            <a:ext cx="633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out3</a:t>
            </a:r>
          </a:p>
        </p:txBody>
      </p:sp>
      <p:sp>
        <p:nvSpPr>
          <p:cNvPr id="42008" name="Text Box 13"/>
          <p:cNvSpPr txBox="1">
            <a:spLocks noChangeArrowheads="1"/>
          </p:cNvSpPr>
          <p:nvPr/>
        </p:nvSpPr>
        <p:spPr bwMode="auto">
          <a:xfrm>
            <a:off x="5257800" y="3384550"/>
            <a:ext cx="633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out4</a:t>
            </a:r>
          </a:p>
        </p:txBody>
      </p:sp>
      <p:sp>
        <p:nvSpPr>
          <p:cNvPr id="42009" name="Text Box 13"/>
          <p:cNvSpPr txBox="1">
            <a:spLocks noChangeArrowheads="1"/>
          </p:cNvSpPr>
          <p:nvPr/>
        </p:nvSpPr>
        <p:spPr bwMode="auto">
          <a:xfrm>
            <a:off x="5257800" y="4198938"/>
            <a:ext cx="6334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out5</a:t>
            </a:r>
          </a:p>
        </p:txBody>
      </p:sp>
      <p:sp>
        <p:nvSpPr>
          <p:cNvPr id="42010" name="Text Box 13"/>
          <p:cNvSpPr txBox="1">
            <a:spLocks noChangeArrowheads="1"/>
          </p:cNvSpPr>
          <p:nvPr/>
        </p:nvSpPr>
        <p:spPr bwMode="auto">
          <a:xfrm>
            <a:off x="5280025" y="5073650"/>
            <a:ext cx="590550" cy="34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out6</a:t>
            </a:r>
          </a:p>
        </p:txBody>
      </p:sp>
      <p:sp>
        <p:nvSpPr>
          <p:cNvPr id="53" name="Text Box 13"/>
          <p:cNvSpPr txBox="1">
            <a:spLocks noChangeArrowheads="1"/>
          </p:cNvSpPr>
          <p:nvPr/>
        </p:nvSpPr>
        <p:spPr bwMode="auto">
          <a:xfrm>
            <a:off x="5280025" y="5889625"/>
            <a:ext cx="633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997" dirty="0"/>
              <a:t>out7</a:t>
            </a:r>
          </a:p>
        </p:txBody>
      </p:sp>
      <p:cxnSp>
        <p:nvCxnSpPr>
          <p:cNvPr id="55" name="Straight Connector 54"/>
          <p:cNvCxnSpPr>
            <a:endCxn id="42117" idx="1"/>
          </p:cNvCxnSpPr>
          <p:nvPr/>
        </p:nvCxnSpPr>
        <p:spPr>
          <a:xfrm>
            <a:off x="2584450" y="7556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H="1">
            <a:off x="3532188" y="142875"/>
            <a:ext cx="3952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014" name="AutoShape 17"/>
          <p:cNvSpPr>
            <a:spLocks noChangeArrowheads="1"/>
          </p:cNvSpPr>
          <p:nvPr/>
        </p:nvSpPr>
        <p:spPr bwMode="auto">
          <a:xfrm rot="-5400000">
            <a:off x="3594100" y="13065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5" name="Line 18"/>
          <p:cNvSpPr>
            <a:spLocks noChangeShapeType="1"/>
          </p:cNvSpPr>
          <p:nvPr/>
        </p:nvSpPr>
        <p:spPr bwMode="auto">
          <a:xfrm flipV="1">
            <a:off x="3997325" y="14033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6" name="Line 21"/>
          <p:cNvSpPr>
            <a:spLocks noChangeShapeType="1"/>
          </p:cNvSpPr>
          <p:nvPr/>
        </p:nvSpPr>
        <p:spPr bwMode="auto">
          <a:xfrm>
            <a:off x="3919538" y="9810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7" name="Line 23"/>
          <p:cNvSpPr>
            <a:spLocks noChangeShapeType="1"/>
          </p:cNvSpPr>
          <p:nvPr/>
        </p:nvSpPr>
        <p:spPr bwMode="auto">
          <a:xfrm flipV="1">
            <a:off x="2586038" y="11731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8" name="Line 24"/>
          <p:cNvSpPr>
            <a:spLocks noChangeShapeType="1"/>
          </p:cNvSpPr>
          <p:nvPr/>
        </p:nvSpPr>
        <p:spPr bwMode="auto">
          <a:xfrm>
            <a:off x="2586038" y="15938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9" name="Text Box 125"/>
          <p:cNvSpPr txBox="1">
            <a:spLocks noChangeArrowheads="1"/>
          </p:cNvSpPr>
          <p:nvPr/>
        </p:nvSpPr>
        <p:spPr bwMode="auto">
          <a:xfrm>
            <a:off x="3729038" y="14795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2020" name="Text Box 126"/>
          <p:cNvSpPr txBox="1">
            <a:spLocks noChangeArrowheads="1"/>
          </p:cNvSpPr>
          <p:nvPr/>
        </p:nvSpPr>
        <p:spPr bwMode="auto">
          <a:xfrm>
            <a:off x="3729038" y="10953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102" name="Straight Connector 101"/>
          <p:cNvCxnSpPr/>
          <p:nvPr/>
        </p:nvCxnSpPr>
        <p:spPr>
          <a:xfrm>
            <a:off x="2586038" y="15938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flipH="1">
            <a:off x="3533775" y="9810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023" name="AutoShape 17"/>
          <p:cNvSpPr>
            <a:spLocks noChangeArrowheads="1"/>
          </p:cNvSpPr>
          <p:nvPr/>
        </p:nvSpPr>
        <p:spPr bwMode="auto">
          <a:xfrm rot="-5400000">
            <a:off x="3594100" y="21447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24" name="Line 18"/>
          <p:cNvSpPr>
            <a:spLocks noChangeShapeType="1"/>
          </p:cNvSpPr>
          <p:nvPr/>
        </p:nvSpPr>
        <p:spPr bwMode="auto">
          <a:xfrm flipV="1">
            <a:off x="3997325" y="22415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25" name="Line 21"/>
          <p:cNvSpPr>
            <a:spLocks noChangeShapeType="1"/>
          </p:cNvSpPr>
          <p:nvPr/>
        </p:nvSpPr>
        <p:spPr bwMode="auto">
          <a:xfrm>
            <a:off x="3919538" y="18192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26" name="Line 23"/>
          <p:cNvSpPr>
            <a:spLocks noChangeShapeType="1"/>
          </p:cNvSpPr>
          <p:nvPr/>
        </p:nvSpPr>
        <p:spPr bwMode="auto">
          <a:xfrm flipV="1">
            <a:off x="2586038" y="20113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27" name="Line 24"/>
          <p:cNvSpPr>
            <a:spLocks noChangeShapeType="1"/>
          </p:cNvSpPr>
          <p:nvPr/>
        </p:nvSpPr>
        <p:spPr bwMode="auto">
          <a:xfrm>
            <a:off x="2586038" y="24320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28" name="Text Box 125"/>
          <p:cNvSpPr txBox="1">
            <a:spLocks noChangeArrowheads="1"/>
          </p:cNvSpPr>
          <p:nvPr/>
        </p:nvSpPr>
        <p:spPr bwMode="auto">
          <a:xfrm>
            <a:off x="3729038" y="23177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2029" name="Text Box 126"/>
          <p:cNvSpPr txBox="1">
            <a:spLocks noChangeArrowheads="1"/>
          </p:cNvSpPr>
          <p:nvPr/>
        </p:nvSpPr>
        <p:spPr bwMode="auto">
          <a:xfrm>
            <a:off x="3729038" y="19335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112" name="Straight Connector 111"/>
          <p:cNvCxnSpPr/>
          <p:nvPr/>
        </p:nvCxnSpPr>
        <p:spPr>
          <a:xfrm>
            <a:off x="2586038" y="24320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>
            <a:off x="3533775" y="18192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032" name="AutoShape 17"/>
          <p:cNvSpPr>
            <a:spLocks noChangeArrowheads="1"/>
          </p:cNvSpPr>
          <p:nvPr/>
        </p:nvSpPr>
        <p:spPr bwMode="auto">
          <a:xfrm rot="-5400000">
            <a:off x="3594100" y="29829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33" name="Line 18"/>
          <p:cNvSpPr>
            <a:spLocks noChangeShapeType="1"/>
          </p:cNvSpPr>
          <p:nvPr/>
        </p:nvSpPr>
        <p:spPr bwMode="auto">
          <a:xfrm flipV="1">
            <a:off x="3997325" y="30797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34" name="Line 21"/>
          <p:cNvSpPr>
            <a:spLocks noChangeShapeType="1"/>
          </p:cNvSpPr>
          <p:nvPr/>
        </p:nvSpPr>
        <p:spPr bwMode="auto">
          <a:xfrm>
            <a:off x="3919538" y="26574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35" name="Line 23"/>
          <p:cNvSpPr>
            <a:spLocks noChangeShapeType="1"/>
          </p:cNvSpPr>
          <p:nvPr/>
        </p:nvSpPr>
        <p:spPr bwMode="auto">
          <a:xfrm flipV="1">
            <a:off x="2586038" y="28495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36" name="Line 24"/>
          <p:cNvSpPr>
            <a:spLocks noChangeShapeType="1"/>
          </p:cNvSpPr>
          <p:nvPr/>
        </p:nvSpPr>
        <p:spPr bwMode="auto">
          <a:xfrm>
            <a:off x="2586038" y="32702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37" name="Text Box 125"/>
          <p:cNvSpPr txBox="1">
            <a:spLocks noChangeArrowheads="1"/>
          </p:cNvSpPr>
          <p:nvPr/>
        </p:nvSpPr>
        <p:spPr bwMode="auto">
          <a:xfrm>
            <a:off x="3729038" y="31559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2038" name="Text Box 126"/>
          <p:cNvSpPr txBox="1">
            <a:spLocks noChangeArrowheads="1"/>
          </p:cNvSpPr>
          <p:nvPr/>
        </p:nvSpPr>
        <p:spPr bwMode="auto">
          <a:xfrm>
            <a:off x="3729038" y="27717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122" name="Straight Connector 121"/>
          <p:cNvCxnSpPr/>
          <p:nvPr/>
        </p:nvCxnSpPr>
        <p:spPr>
          <a:xfrm>
            <a:off x="2586038" y="32702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flipH="1">
            <a:off x="3533775" y="26574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041" name="AutoShape 17"/>
          <p:cNvSpPr>
            <a:spLocks noChangeArrowheads="1"/>
          </p:cNvSpPr>
          <p:nvPr/>
        </p:nvSpPr>
        <p:spPr bwMode="auto">
          <a:xfrm rot="-5400000">
            <a:off x="3594100" y="38211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42" name="Line 18"/>
          <p:cNvSpPr>
            <a:spLocks noChangeShapeType="1"/>
          </p:cNvSpPr>
          <p:nvPr/>
        </p:nvSpPr>
        <p:spPr bwMode="auto">
          <a:xfrm flipV="1">
            <a:off x="3997325" y="39179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43" name="Line 21"/>
          <p:cNvSpPr>
            <a:spLocks noChangeShapeType="1"/>
          </p:cNvSpPr>
          <p:nvPr/>
        </p:nvSpPr>
        <p:spPr bwMode="auto">
          <a:xfrm>
            <a:off x="3919538" y="34956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44" name="Line 23"/>
          <p:cNvSpPr>
            <a:spLocks noChangeShapeType="1"/>
          </p:cNvSpPr>
          <p:nvPr/>
        </p:nvSpPr>
        <p:spPr bwMode="auto">
          <a:xfrm flipV="1">
            <a:off x="2586038" y="36877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45" name="Line 24"/>
          <p:cNvSpPr>
            <a:spLocks noChangeShapeType="1"/>
          </p:cNvSpPr>
          <p:nvPr/>
        </p:nvSpPr>
        <p:spPr bwMode="auto">
          <a:xfrm>
            <a:off x="2586038" y="41084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46" name="Text Box 125"/>
          <p:cNvSpPr txBox="1">
            <a:spLocks noChangeArrowheads="1"/>
          </p:cNvSpPr>
          <p:nvPr/>
        </p:nvSpPr>
        <p:spPr bwMode="auto">
          <a:xfrm>
            <a:off x="3729038" y="39941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2047" name="Text Box 126"/>
          <p:cNvSpPr txBox="1">
            <a:spLocks noChangeArrowheads="1"/>
          </p:cNvSpPr>
          <p:nvPr/>
        </p:nvSpPr>
        <p:spPr bwMode="auto">
          <a:xfrm>
            <a:off x="3729038" y="36099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132" name="Straight Connector 131"/>
          <p:cNvCxnSpPr/>
          <p:nvPr/>
        </p:nvCxnSpPr>
        <p:spPr>
          <a:xfrm>
            <a:off x="2586038" y="41084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 flipH="1">
            <a:off x="3533775" y="34956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050" name="AutoShape 17"/>
          <p:cNvSpPr>
            <a:spLocks noChangeArrowheads="1"/>
          </p:cNvSpPr>
          <p:nvPr/>
        </p:nvSpPr>
        <p:spPr bwMode="auto">
          <a:xfrm rot="-5400000">
            <a:off x="3594100" y="46593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51" name="Line 18"/>
          <p:cNvSpPr>
            <a:spLocks noChangeShapeType="1"/>
          </p:cNvSpPr>
          <p:nvPr/>
        </p:nvSpPr>
        <p:spPr bwMode="auto">
          <a:xfrm flipV="1">
            <a:off x="3997325" y="47561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52" name="Line 21"/>
          <p:cNvSpPr>
            <a:spLocks noChangeShapeType="1"/>
          </p:cNvSpPr>
          <p:nvPr/>
        </p:nvSpPr>
        <p:spPr bwMode="auto">
          <a:xfrm>
            <a:off x="3919538" y="43338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53" name="Line 23"/>
          <p:cNvSpPr>
            <a:spLocks noChangeShapeType="1"/>
          </p:cNvSpPr>
          <p:nvPr/>
        </p:nvSpPr>
        <p:spPr bwMode="auto">
          <a:xfrm flipV="1">
            <a:off x="2586038" y="45259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54" name="Line 24"/>
          <p:cNvSpPr>
            <a:spLocks noChangeShapeType="1"/>
          </p:cNvSpPr>
          <p:nvPr/>
        </p:nvSpPr>
        <p:spPr bwMode="auto">
          <a:xfrm>
            <a:off x="2586038" y="49466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55" name="Text Box 125"/>
          <p:cNvSpPr txBox="1">
            <a:spLocks noChangeArrowheads="1"/>
          </p:cNvSpPr>
          <p:nvPr/>
        </p:nvSpPr>
        <p:spPr bwMode="auto">
          <a:xfrm>
            <a:off x="3729038" y="48323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2056" name="Text Box 126"/>
          <p:cNvSpPr txBox="1">
            <a:spLocks noChangeArrowheads="1"/>
          </p:cNvSpPr>
          <p:nvPr/>
        </p:nvSpPr>
        <p:spPr bwMode="auto">
          <a:xfrm>
            <a:off x="3729038" y="44481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142" name="Straight Connector 141"/>
          <p:cNvCxnSpPr/>
          <p:nvPr/>
        </p:nvCxnSpPr>
        <p:spPr>
          <a:xfrm>
            <a:off x="2586038" y="49466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 flipH="1">
            <a:off x="3533775" y="43338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059" name="AutoShape 17"/>
          <p:cNvSpPr>
            <a:spLocks noChangeArrowheads="1"/>
          </p:cNvSpPr>
          <p:nvPr/>
        </p:nvSpPr>
        <p:spPr bwMode="auto">
          <a:xfrm rot="-5400000">
            <a:off x="3598862" y="5497513"/>
            <a:ext cx="614363" cy="192088"/>
          </a:xfrm>
          <a:custGeom>
            <a:avLst/>
            <a:gdLst>
              <a:gd name="T0" fmla="*/ 2147483647 w 21600"/>
              <a:gd name="T1" fmla="*/ 67547185 h 21600"/>
              <a:gd name="T2" fmla="*/ 2147483647 w 21600"/>
              <a:gd name="T3" fmla="*/ 135093747 h 21600"/>
              <a:gd name="T4" fmla="*/ 1767042266 w 21600"/>
              <a:gd name="T5" fmla="*/ 6754718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60" name="Line 18"/>
          <p:cNvSpPr>
            <a:spLocks noChangeShapeType="1"/>
          </p:cNvSpPr>
          <p:nvPr/>
        </p:nvSpPr>
        <p:spPr bwMode="auto">
          <a:xfrm flipV="1">
            <a:off x="4002088" y="55943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61" name="Line 21"/>
          <p:cNvSpPr>
            <a:spLocks noChangeShapeType="1"/>
          </p:cNvSpPr>
          <p:nvPr/>
        </p:nvSpPr>
        <p:spPr bwMode="auto">
          <a:xfrm>
            <a:off x="3924300" y="51720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62" name="Line 23"/>
          <p:cNvSpPr>
            <a:spLocks noChangeShapeType="1"/>
          </p:cNvSpPr>
          <p:nvPr/>
        </p:nvSpPr>
        <p:spPr bwMode="auto">
          <a:xfrm flipV="1">
            <a:off x="2590800" y="53641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63" name="Line 24"/>
          <p:cNvSpPr>
            <a:spLocks noChangeShapeType="1"/>
          </p:cNvSpPr>
          <p:nvPr/>
        </p:nvSpPr>
        <p:spPr bwMode="auto">
          <a:xfrm>
            <a:off x="2590800" y="57848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64" name="Text Box 125"/>
          <p:cNvSpPr txBox="1">
            <a:spLocks noChangeArrowheads="1"/>
          </p:cNvSpPr>
          <p:nvPr/>
        </p:nvSpPr>
        <p:spPr bwMode="auto">
          <a:xfrm>
            <a:off x="3733800" y="56705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2065" name="Text Box 126"/>
          <p:cNvSpPr txBox="1">
            <a:spLocks noChangeArrowheads="1"/>
          </p:cNvSpPr>
          <p:nvPr/>
        </p:nvSpPr>
        <p:spPr bwMode="auto">
          <a:xfrm>
            <a:off x="3733800" y="52863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152" name="Straight Connector 151"/>
          <p:cNvCxnSpPr/>
          <p:nvPr/>
        </p:nvCxnSpPr>
        <p:spPr>
          <a:xfrm>
            <a:off x="2590800" y="57848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 flipH="1">
            <a:off x="3538538" y="5172075"/>
            <a:ext cx="3952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/>
          <p:nvPr/>
        </p:nvCxnSpPr>
        <p:spPr>
          <a:xfrm flipV="1">
            <a:off x="3532188" y="31750"/>
            <a:ext cx="0" cy="5983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>
            <a:stCxn id="41987" idx="1"/>
          </p:cNvCxnSpPr>
          <p:nvPr/>
        </p:nvCxnSpPr>
        <p:spPr>
          <a:xfrm flipV="1">
            <a:off x="4341813" y="3349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>
            <a:off x="4341813" y="334963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 flipV="1">
            <a:off x="4343400" y="11731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/>
          <p:nvPr/>
        </p:nvCxnSpPr>
        <p:spPr>
          <a:xfrm>
            <a:off x="4343400" y="1173163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/>
          <p:nvPr/>
        </p:nvCxnSpPr>
        <p:spPr>
          <a:xfrm flipV="1">
            <a:off x="4343400" y="2012950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/>
          <p:nvPr/>
        </p:nvCxnSpPr>
        <p:spPr>
          <a:xfrm>
            <a:off x="4343400" y="2012950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/>
          <p:cNvCxnSpPr/>
          <p:nvPr/>
        </p:nvCxnSpPr>
        <p:spPr>
          <a:xfrm flipV="1">
            <a:off x="4344988" y="2851150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/>
          <p:nvPr/>
        </p:nvCxnSpPr>
        <p:spPr>
          <a:xfrm>
            <a:off x="4344988" y="2851150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/>
          <p:nvPr/>
        </p:nvCxnSpPr>
        <p:spPr>
          <a:xfrm flipV="1">
            <a:off x="4338638" y="3686175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/>
          <p:cNvCxnSpPr/>
          <p:nvPr/>
        </p:nvCxnSpPr>
        <p:spPr>
          <a:xfrm>
            <a:off x="4338638" y="3686175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/>
          <p:nvPr/>
        </p:nvCxnSpPr>
        <p:spPr>
          <a:xfrm flipV="1">
            <a:off x="4340225" y="4524375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/>
          <p:nvPr/>
        </p:nvCxnSpPr>
        <p:spPr>
          <a:xfrm>
            <a:off x="4340225" y="4524375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/>
        </p:nvCxnSpPr>
        <p:spPr>
          <a:xfrm flipV="1">
            <a:off x="4340225" y="53641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/>
          <p:nvPr/>
        </p:nvCxnSpPr>
        <p:spPr>
          <a:xfrm>
            <a:off x="4340225" y="5364163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/>
        </p:nvCxnSpPr>
        <p:spPr>
          <a:xfrm flipV="1">
            <a:off x="4341813" y="62023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/>
          <p:nvPr/>
        </p:nvCxnSpPr>
        <p:spPr>
          <a:xfrm>
            <a:off x="4341813" y="6202363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085" name="AutoShape 17"/>
          <p:cNvSpPr>
            <a:spLocks noChangeArrowheads="1"/>
          </p:cNvSpPr>
          <p:nvPr/>
        </p:nvSpPr>
        <p:spPr bwMode="auto">
          <a:xfrm rot="-5400000">
            <a:off x="3598862" y="6335713"/>
            <a:ext cx="614363" cy="192088"/>
          </a:xfrm>
          <a:custGeom>
            <a:avLst/>
            <a:gdLst>
              <a:gd name="T0" fmla="*/ 2147483647 w 21600"/>
              <a:gd name="T1" fmla="*/ 67547185 h 21600"/>
              <a:gd name="T2" fmla="*/ 2147483647 w 21600"/>
              <a:gd name="T3" fmla="*/ 135093747 h 21600"/>
              <a:gd name="T4" fmla="*/ 1767042266 w 21600"/>
              <a:gd name="T5" fmla="*/ 6754718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86" name="Line 18"/>
          <p:cNvSpPr>
            <a:spLocks noChangeShapeType="1"/>
          </p:cNvSpPr>
          <p:nvPr/>
        </p:nvSpPr>
        <p:spPr bwMode="auto">
          <a:xfrm flipV="1">
            <a:off x="4002088" y="64325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87" name="Line 21"/>
          <p:cNvSpPr>
            <a:spLocks noChangeShapeType="1"/>
          </p:cNvSpPr>
          <p:nvPr/>
        </p:nvSpPr>
        <p:spPr bwMode="auto">
          <a:xfrm>
            <a:off x="3924300" y="60102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88" name="Line 23"/>
          <p:cNvSpPr>
            <a:spLocks noChangeShapeType="1"/>
          </p:cNvSpPr>
          <p:nvPr/>
        </p:nvSpPr>
        <p:spPr bwMode="auto">
          <a:xfrm flipV="1">
            <a:off x="2590800" y="62023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89" name="Line 24"/>
          <p:cNvSpPr>
            <a:spLocks noChangeShapeType="1"/>
          </p:cNvSpPr>
          <p:nvPr/>
        </p:nvSpPr>
        <p:spPr bwMode="auto">
          <a:xfrm>
            <a:off x="2590800" y="66230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90" name="Text Box 125"/>
          <p:cNvSpPr txBox="1">
            <a:spLocks noChangeArrowheads="1"/>
          </p:cNvSpPr>
          <p:nvPr/>
        </p:nvSpPr>
        <p:spPr bwMode="auto">
          <a:xfrm>
            <a:off x="3733800" y="65087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2091" name="Text Box 126"/>
          <p:cNvSpPr txBox="1">
            <a:spLocks noChangeArrowheads="1"/>
          </p:cNvSpPr>
          <p:nvPr/>
        </p:nvSpPr>
        <p:spPr bwMode="auto">
          <a:xfrm>
            <a:off x="3733800" y="61245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186" name="Straight Connector 185"/>
          <p:cNvCxnSpPr/>
          <p:nvPr/>
        </p:nvCxnSpPr>
        <p:spPr>
          <a:xfrm>
            <a:off x="2590800" y="66230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 flipH="1">
            <a:off x="3544888" y="6015038"/>
            <a:ext cx="3952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flipV="1">
            <a:off x="4340225" y="62023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095" name="Line 23"/>
          <p:cNvSpPr>
            <a:spLocks noChangeShapeType="1"/>
          </p:cNvSpPr>
          <p:nvPr/>
        </p:nvSpPr>
        <p:spPr bwMode="auto">
          <a:xfrm flipV="1">
            <a:off x="4343400" y="3349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96" name="Line 23"/>
          <p:cNvSpPr>
            <a:spLocks noChangeShapeType="1"/>
          </p:cNvSpPr>
          <p:nvPr/>
        </p:nvSpPr>
        <p:spPr bwMode="auto">
          <a:xfrm flipV="1">
            <a:off x="4344988" y="11731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97" name="Line 23"/>
          <p:cNvSpPr>
            <a:spLocks noChangeShapeType="1"/>
          </p:cNvSpPr>
          <p:nvPr/>
        </p:nvSpPr>
        <p:spPr bwMode="auto">
          <a:xfrm flipV="1">
            <a:off x="4344988" y="20113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98" name="Line 23"/>
          <p:cNvSpPr>
            <a:spLocks noChangeShapeType="1"/>
          </p:cNvSpPr>
          <p:nvPr/>
        </p:nvSpPr>
        <p:spPr bwMode="auto">
          <a:xfrm flipV="1">
            <a:off x="4344988" y="28495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99" name="Line 23"/>
          <p:cNvSpPr>
            <a:spLocks noChangeShapeType="1"/>
          </p:cNvSpPr>
          <p:nvPr/>
        </p:nvSpPr>
        <p:spPr bwMode="auto">
          <a:xfrm flipV="1">
            <a:off x="4344988" y="36877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0" name="Line 23"/>
          <p:cNvSpPr>
            <a:spLocks noChangeShapeType="1"/>
          </p:cNvSpPr>
          <p:nvPr/>
        </p:nvSpPr>
        <p:spPr bwMode="auto">
          <a:xfrm flipV="1">
            <a:off x="4344988" y="45259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1" name="Line 23"/>
          <p:cNvSpPr>
            <a:spLocks noChangeShapeType="1"/>
          </p:cNvSpPr>
          <p:nvPr/>
        </p:nvSpPr>
        <p:spPr bwMode="auto">
          <a:xfrm flipV="1">
            <a:off x="4349750" y="53641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102" name="Line 23"/>
          <p:cNvSpPr>
            <a:spLocks noChangeShapeType="1"/>
          </p:cNvSpPr>
          <p:nvPr/>
        </p:nvSpPr>
        <p:spPr bwMode="auto">
          <a:xfrm flipV="1">
            <a:off x="4349750" y="62023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17"/>
          <p:cNvSpPr>
            <a:spLocks noChangeArrowheads="1"/>
          </p:cNvSpPr>
          <p:nvPr/>
        </p:nvSpPr>
        <p:spPr bwMode="auto">
          <a:xfrm rot="-5400000">
            <a:off x="3592512" y="468313"/>
            <a:ext cx="614363" cy="192088"/>
          </a:xfrm>
          <a:custGeom>
            <a:avLst/>
            <a:gdLst>
              <a:gd name="T0" fmla="*/ 2147483647 w 21600"/>
              <a:gd name="T1" fmla="*/ 67547185 h 21600"/>
              <a:gd name="T2" fmla="*/ 2147483647 w 21600"/>
              <a:gd name="T3" fmla="*/ 135093747 h 21600"/>
              <a:gd name="T4" fmla="*/ 1767042266 w 21600"/>
              <a:gd name="T5" fmla="*/ 6754718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Line 18"/>
          <p:cNvSpPr>
            <a:spLocks noChangeShapeType="1"/>
          </p:cNvSpPr>
          <p:nvPr/>
        </p:nvSpPr>
        <p:spPr bwMode="auto">
          <a:xfrm flipV="1">
            <a:off x="3995738" y="5651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Line 21"/>
          <p:cNvSpPr>
            <a:spLocks noChangeShapeType="1"/>
          </p:cNvSpPr>
          <p:nvPr/>
        </p:nvSpPr>
        <p:spPr bwMode="auto">
          <a:xfrm>
            <a:off x="3917950" y="1428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22"/>
          <p:cNvSpPr txBox="1">
            <a:spLocks noChangeArrowheads="1"/>
          </p:cNvSpPr>
          <p:nvPr/>
        </p:nvSpPr>
        <p:spPr bwMode="auto">
          <a:xfrm>
            <a:off x="2933700" y="0"/>
            <a:ext cx="6477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50" b="1" u="sng" dirty="0"/>
              <a:t>SHIFT1</a:t>
            </a:r>
          </a:p>
        </p:txBody>
      </p:sp>
      <p:sp>
        <p:nvSpPr>
          <p:cNvPr id="40966" name="Line 23"/>
          <p:cNvSpPr>
            <a:spLocks noChangeShapeType="1"/>
          </p:cNvSpPr>
          <p:nvPr/>
        </p:nvSpPr>
        <p:spPr bwMode="auto">
          <a:xfrm flipV="1">
            <a:off x="2584450" y="3349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Line 24"/>
          <p:cNvSpPr>
            <a:spLocks noChangeShapeType="1"/>
          </p:cNvSpPr>
          <p:nvPr/>
        </p:nvSpPr>
        <p:spPr bwMode="auto">
          <a:xfrm>
            <a:off x="2584450" y="7556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8" name="Text Box 125"/>
          <p:cNvSpPr txBox="1">
            <a:spLocks noChangeArrowheads="1"/>
          </p:cNvSpPr>
          <p:nvPr/>
        </p:nvSpPr>
        <p:spPr bwMode="auto">
          <a:xfrm>
            <a:off x="3727450" y="6413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0969" name="Text Box 126"/>
          <p:cNvSpPr txBox="1">
            <a:spLocks noChangeArrowheads="1"/>
          </p:cNvSpPr>
          <p:nvPr/>
        </p:nvSpPr>
        <p:spPr bwMode="auto">
          <a:xfrm>
            <a:off x="3727450" y="2571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grpSp>
        <p:nvGrpSpPr>
          <p:cNvPr id="40970" name="Group 28"/>
          <p:cNvGrpSpPr>
            <a:grpSpLocks/>
          </p:cNvGrpSpPr>
          <p:nvPr/>
        </p:nvGrpSpPr>
        <p:grpSpPr bwMode="auto">
          <a:xfrm>
            <a:off x="1905000" y="336550"/>
            <a:ext cx="679450" cy="5867400"/>
            <a:chOff x="3048000" y="2895600"/>
            <a:chExt cx="2209800" cy="2133600"/>
          </a:xfrm>
        </p:grpSpPr>
        <p:sp>
          <p:nvSpPr>
            <p:cNvPr id="41170" name="Line 3"/>
            <p:cNvSpPr>
              <a:spLocks noChangeShapeType="1"/>
            </p:cNvSpPr>
            <p:nvPr/>
          </p:nvSpPr>
          <p:spPr bwMode="auto">
            <a:xfrm>
              <a:off x="3048000" y="50292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71" name="Line 4"/>
            <p:cNvSpPr>
              <a:spLocks noChangeShapeType="1"/>
            </p:cNvSpPr>
            <p:nvPr/>
          </p:nvSpPr>
          <p:spPr bwMode="auto">
            <a:xfrm>
              <a:off x="3048000" y="47244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72" name="Line 5"/>
            <p:cNvSpPr>
              <a:spLocks noChangeShapeType="1"/>
            </p:cNvSpPr>
            <p:nvPr/>
          </p:nvSpPr>
          <p:spPr bwMode="auto">
            <a:xfrm>
              <a:off x="3048000" y="44196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73" name="Line 6"/>
            <p:cNvSpPr>
              <a:spLocks noChangeShapeType="1"/>
            </p:cNvSpPr>
            <p:nvPr/>
          </p:nvSpPr>
          <p:spPr bwMode="auto">
            <a:xfrm>
              <a:off x="3048000" y="41148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74" name="Line 7"/>
            <p:cNvSpPr>
              <a:spLocks noChangeShapeType="1"/>
            </p:cNvSpPr>
            <p:nvPr/>
          </p:nvSpPr>
          <p:spPr bwMode="auto">
            <a:xfrm>
              <a:off x="3048000" y="38100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75" name="Line 8"/>
            <p:cNvSpPr>
              <a:spLocks noChangeShapeType="1"/>
            </p:cNvSpPr>
            <p:nvPr/>
          </p:nvSpPr>
          <p:spPr bwMode="auto">
            <a:xfrm>
              <a:off x="3048000" y="35052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76" name="Line 9"/>
            <p:cNvSpPr>
              <a:spLocks noChangeShapeType="1"/>
            </p:cNvSpPr>
            <p:nvPr/>
          </p:nvSpPr>
          <p:spPr bwMode="auto">
            <a:xfrm>
              <a:off x="3048000" y="32004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77" name="Line 10"/>
            <p:cNvSpPr>
              <a:spLocks noChangeShapeType="1"/>
            </p:cNvSpPr>
            <p:nvPr/>
          </p:nvSpPr>
          <p:spPr bwMode="auto">
            <a:xfrm>
              <a:off x="3048000" y="28956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71" name="Text Box 13"/>
          <p:cNvSpPr txBox="1">
            <a:spLocks noChangeArrowheads="1"/>
          </p:cNvSpPr>
          <p:nvPr/>
        </p:nvSpPr>
        <p:spPr bwMode="auto">
          <a:xfrm>
            <a:off x="1752600" y="31750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in0</a:t>
            </a:r>
          </a:p>
        </p:txBody>
      </p:sp>
      <p:sp>
        <p:nvSpPr>
          <p:cNvPr id="40972" name="Text Box 13"/>
          <p:cNvSpPr txBox="1">
            <a:spLocks noChangeArrowheads="1"/>
          </p:cNvSpPr>
          <p:nvPr/>
        </p:nvSpPr>
        <p:spPr bwMode="auto">
          <a:xfrm>
            <a:off x="1752600" y="869950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in1</a:t>
            </a:r>
          </a:p>
        </p:txBody>
      </p:sp>
      <p:sp>
        <p:nvSpPr>
          <p:cNvPr id="40973" name="Text Box 13"/>
          <p:cNvSpPr txBox="1">
            <a:spLocks noChangeArrowheads="1"/>
          </p:cNvSpPr>
          <p:nvPr/>
        </p:nvSpPr>
        <p:spPr bwMode="auto">
          <a:xfrm>
            <a:off x="1752600" y="1684338"/>
            <a:ext cx="492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in2</a:t>
            </a:r>
          </a:p>
        </p:txBody>
      </p:sp>
      <p:sp>
        <p:nvSpPr>
          <p:cNvPr id="40974" name="Text Box 13"/>
          <p:cNvSpPr txBox="1">
            <a:spLocks noChangeArrowheads="1"/>
          </p:cNvSpPr>
          <p:nvPr/>
        </p:nvSpPr>
        <p:spPr bwMode="auto">
          <a:xfrm>
            <a:off x="1752600" y="2546350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in3</a:t>
            </a:r>
          </a:p>
        </p:txBody>
      </p:sp>
      <p:sp>
        <p:nvSpPr>
          <p:cNvPr id="40975" name="Text Box 13"/>
          <p:cNvSpPr txBox="1">
            <a:spLocks noChangeArrowheads="1"/>
          </p:cNvSpPr>
          <p:nvPr/>
        </p:nvSpPr>
        <p:spPr bwMode="auto">
          <a:xfrm>
            <a:off x="1752600" y="3384550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in4</a:t>
            </a:r>
          </a:p>
        </p:txBody>
      </p:sp>
      <p:sp>
        <p:nvSpPr>
          <p:cNvPr id="40976" name="Text Box 13"/>
          <p:cNvSpPr txBox="1">
            <a:spLocks noChangeArrowheads="1"/>
          </p:cNvSpPr>
          <p:nvPr/>
        </p:nvSpPr>
        <p:spPr bwMode="auto">
          <a:xfrm>
            <a:off x="1752600" y="4198938"/>
            <a:ext cx="492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in5</a:t>
            </a:r>
          </a:p>
        </p:txBody>
      </p:sp>
      <p:sp>
        <p:nvSpPr>
          <p:cNvPr id="40977" name="Text Box 13"/>
          <p:cNvSpPr txBox="1">
            <a:spLocks noChangeArrowheads="1"/>
          </p:cNvSpPr>
          <p:nvPr/>
        </p:nvSpPr>
        <p:spPr bwMode="auto">
          <a:xfrm>
            <a:off x="1752600" y="5060950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in6</a:t>
            </a:r>
          </a:p>
        </p:txBody>
      </p:sp>
      <p:sp>
        <p:nvSpPr>
          <p:cNvPr id="40978" name="Text Box 13"/>
          <p:cNvSpPr txBox="1">
            <a:spLocks noChangeArrowheads="1"/>
          </p:cNvSpPr>
          <p:nvPr/>
        </p:nvSpPr>
        <p:spPr bwMode="auto">
          <a:xfrm>
            <a:off x="1752600" y="5875338"/>
            <a:ext cx="492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in7</a:t>
            </a:r>
          </a:p>
        </p:txBody>
      </p:sp>
      <p:grpSp>
        <p:nvGrpSpPr>
          <p:cNvPr id="40979" name="Group 36"/>
          <p:cNvGrpSpPr>
            <a:grpSpLocks/>
          </p:cNvGrpSpPr>
          <p:nvPr/>
        </p:nvGrpSpPr>
        <p:grpSpPr bwMode="auto">
          <a:xfrm>
            <a:off x="6248400" y="336550"/>
            <a:ext cx="679450" cy="5867400"/>
            <a:chOff x="3048000" y="2895600"/>
            <a:chExt cx="2209800" cy="2133600"/>
          </a:xfrm>
        </p:grpSpPr>
        <p:sp>
          <p:nvSpPr>
            <p:cNvPr id="41162" name="Line 3"/>
            <p:cNvSpPr>
              <a:spLocks noChangeShapeType="1"/>
            </p:cNvSpPr>
            <p:nvPr/>
          </p:nvSpPr>
          <p:spPr bwMode="auto">
            <a:xfrm>
              <a:off x="3048000" y="50292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63" name="Line 4"/>
            <p:cNvSpPr>
              <a:spLocks noChangeShapeType="1"/>
            </p:cNvSpPr>
            <p:nvPr/>
          </p:nvSpPr>
          <p:spPr bwMode="auto">
            <a:xfrm>
              <a:off x="3048000" y="47244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64" name="Line 5"/>
            <p:cNvSpPr>
              <a:spLocks noChangeShapeType="1"/>
            </p:cNvSpPr>
            <p:nvPr/>
          </p:nvSpPr>
          <p:spPr bwMode="auto">
            <a:xfrm>
              <a:off x="3048000" y="44196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65" name="Line 6"/>
            <p:cNvSpPr>
              <a:spLocks noChangeShapeType="1"/>
            </p:cNvSpPr>
            <p:nvPr/>
          </p:nvSpPr>
          <p:spPr bwMode="auto">
            <a:xfrm>
              <a:off x="3048000" y="41148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66" name="Line 7"/>
            <p:cNvSpPr>
              <a:spLocks noChangeShapeType="1"/>
            </p:cNvSpPr>
            <p:nvPr/>
          </p:nvSpPr>
          <p:spPr bwMode="auto">
            <a:xfrm>
              <a:off x="3048000" y="38100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67" name="Line 8"/>
            <p:cNvSpPr>
              <a:spLocks noChangeShapeType="1"/>
            </p:cNvSpPr>
            <p:nvPr/>
          </p:nvSpPr>
          <p:spPr bwMode="auto">
            <a:xfrm>
              <a:off x="3048000" y="35052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68" name="Line 9"/>
            <p:cNvSpPr>
              <a:spLocks noChangeShapeType="1"/>
            </p:cNvSpPr>
            <p:nvPr/>
          </p:nvSpPr>
          <p:spPr bwMode="auto">
            <a:xfrm>
              <a:off x="3048000" y="32004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69" name="Line 10"/>
            <p:cNvSpPr>
              <a:spLocks noChangeShapeType="1"/>
            </p:cNvSpPr>
            <p:nvPr/>
          </p:nvSpPr>
          <p:spPr bwMode="auto">
            <a:xfrm>
              <a:off x="3048000" y="28956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80" name="Text Box 13"/>
          <p:cNvSpPr txBox="1">
            <a:spLocks noChangeArrowheads="1"/>
          </p:cNvSpPr>
          <p:nvPr/>
        </p:nvSpPr>
        <p:spPr bwMode="auto">
          <a:xfrm>
            <a:off x="6096000" y="31750"/>
            <a:ext cx="633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out0</a:t>
            </a:r>
          </a:p>
        </p:txBody>
      </p:sp>
      <p:sp>
        <p:nvSpPr>
          <p:cNvPr id="40981" name="Text Box 13"/>
          <p:cNvSpPr txBox="1">
            <a:spLocks noChangeArrowheads="1"/>
          </p:cNvSpPr>
          <p:nvPr/>
        </p:nvSpPr>
        <p:spPr bwMode="auto">
          <a:xfrm>
            <a:off x="6096000" y="869950"/>
            <a:ext cx="633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out1</a:t>
            </a:r>
          </a:p>
        </p:txBody>
      </p:sp>
      <p:sp>
        <p:nvSpPr>
          <p:cNvPr id="40982" name="Text Box 13"/>
          <p:cNvSpPr txBox="1">
            <a:spLocks noChangeArrowheads="1"/>
          </p:cNvSpPr>
          <p:nvPr/>
        </p:nvSpPr>
        <p:spPr bwMode="auto">
          <a:xfrm>
            <a:off x="6096000" y="1684338"/>
            <a:ext cx="6334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out2</a:t>
            </a:r>
          </a:p>
        </p:txBody>
      </p:sp>
      <p:sp>
        <p:nvSpPr>
          <p:cNvPr id="40983" name="Text Box 13"/>
          <p:cNvSpPr txBox="1">
            <a:spLocks noChangeArrowheads="1"/>
          </p:cNvSpPr>
          <p:nvPr/>
        </p:nvSpPr>
        <p:spPr bwMode="auto">
          <a:xfrm>
            <a:off x="6096000" y="2546350"/>
            <a:ext cx="633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out3</a:t>
            </a:r>
          </a:p>
        </p:txBody>
      </p:sp>
      <p:sp>
        <p:nvSpPr>
          <p:cNvPr id="40984" name="Text Box 13"/>
          <p:cNvSpPr txBox="1">
            <a:spLocks noChangeArrowheads="1"/>
          </p:cNvSpPr>
          <p:nvPr/>
        </p:nvSpPr>
        <p:spPr bwMode="auto">
          <a:xfrm>
            <a:off x="6096000" y="3384550"/>
            <a:ext cx="633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out4</a:t>
            </a:r>
          </a:p>
        </p:txBody>
      </p:sp>
      <p:sp>
        <p:nvSpPr>
          <p:cNvPr id="40985" name="Text Box 13"/>
          <p:cNvSpPr txBox="1">
            <a:spLocks noChangeArrowheads="1"/>
          </p:cNvSpPr>
          <p:nvPr/>
        </p:nvSpPr>
        <p:spPr bwMode="auto">
          <a:xfrm>
            <a:off x="6096000" y="4198938"/>
            <a:ext cx="6334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out5</a:t>
            </a:r>
          </a:p>
        </p:txBody>
      </p:sp>
      <p:sp>
        <p:nvSpPr>
          <p:cNvPr id="40986" name="Text Box 13"/>
          <p:cNvSpPr txBox="1">
            <a:spLocks noChangeArrowheads="1"/>
          </p:cNvSpPr>
          <p:nvPr/>
        </p:nvSpPr>
        <p:spPr bwMode="auto">
          <a:xfrm>
            <a:off x="6118225" y="5073650"/>
            <a:ext cx="590550" cy="34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out6</a:t>
            </a:r>
          </a:p>
        </p:txBody>
      </p:sp>
      <p:sp>
        <p:nvSpPr>
          <p:cNvPr id="53" name="Text Box 13"/>
          <p:cNvSpPr txBox="1">
            <a:spLocks noChangeArrowheads="1"/>
          </p:cNvSpPr>
          <p:nvPr/>
        </p:nvSpPr>
        <p:spPr bwMode="auto">
          <a:xfrm>
            <a:off x="6118225" y="5889625"/>
            <a:ext cx="633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997" dirty="0"/>
              <a:t>out7</a:t>
            </a:r>
          </a:p>
        </p:txBody>
      </p:sp>
      <p:cxnSp>
        <p:nvCxnSpPr>
          <p:cNvPr id="55" name="Straight Connector 54"/>
          <p:cNvCxnSpPr>
            <a:endCxn id="41176" idx="1"/>
          </p:cNvCxnSpPr>
          <p:nvPr/>
        </p:nvCxnSpPr>
        <p:spPr>
          <a:xfrm>
            <a:off x="2584450" y="7556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H="1">
            <a:off x="3532188" y="142875"/>
            <a:ext cx="3952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0" name="AutoShape 17"/>
          <p:cNvSpPr>
            <a:spLocks noChangeArrowheads="1"/>
          </p:cNvSpPr>
          <p:nvPr/>
        </p:nvSpPr>
        <p:spPr bwMode="auto">
          <a:xfrm rot="-5400000">
            <a:off x="3594100" y="13065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1" name="Line 18"/>
          <p:cNvSpPr>
            <a:spLocks noChangeShapeType="1"/>
          </p:cNvSpPr>
          <p:nvPr/>
        </p:nvSpPr>
        <p:spPr bwMode="auto">
          <a:xfrm flipV="1">
            <a:off x="3997325" y="14033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2" name="Line 21"/>
          <p:cNvSpPr>
            <a:spLocks noChangeShapeType="1"/>
          </p:cNvSpPr>
          <p:nvPr/>
        </p:nvSpPr>
        <p:spPr bwMode="auto">
          <a:xfrm>
            <a:off x="3919538" y="9810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3" name="Line 23"/>
          <p:cNvSpPr>
            <a:spLocks noChangeShapeType="1"/>
          </p:cNvSpPr>
          <p:nvPr/>
        </p:nvSpPr>
        <p:spPr bwMode="auto">
          <a:xfrm flipV="1">
            <a:off x="2586038" y="11731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4" name="Line 24"/>
          <p:cNvSpPr>
            <a:spLocks noChangeShapeType="1"/>
          </p:cNvSpPr>
          <p:nvPr/>
        </p:nvSpPr>
        <p:spPr bwMode="auto">
          <a:xfrm>
            <a:off x="2586038" y="15938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5" name="Text Box 125"/>
          <p:cNvSpPr txBox="1">
            <a:spLocks noChangeArrowheads="1"/>
          </p:cNvSpPr>
          <p:nvPr/>
        </p:nvSpPr>
        <p:spPr bwMode="auto">
          <a:xfrm>
            <a:off x="3729038" y="14795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0996" name="Text Box 126"/>
          <p:cNvSpPr txBox="1">
            <a:spLocks noChangeArrowheads="1"/>
          </p:cNvSpPr>
          <p:nvPr/>
        </p:nvSpPr>
        <p:spPr bwMode="auto">
          <a:xfrm>
            <a:off x="3729038" y="10953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102" name="Straight Connector 101"/>
          <p:cNvCxnSpPr/>
          <p:nvPr/>
        </p:nvCxnSpPr>
        <p:spPr>
          <a:xfrm>
            <a:off x="2586038" y="15938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flipH="1">
            <a:off x="3533775" y="9810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9" name="AutoShape 17"/>
          <p:cNvSpPr>
            <a:spLocks noChangeArrowheads="1"/>
          </p:cNvSpPr>
          <p:nvPr/>
        </p:nvSpPr>
        <p:spPr bwMode="auto">
          <a:xfrm rot="-5400000">
            <a:off x="3594100" y="21447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0" name="Line 18"/>
          <p:cNvSpPr>
            <a:spLocks noChangeShapeType="1"/>
          </p:cNvSpPr>
          <p:nvPr/>
        </p:nvSpPr>
        <p:spPr bwMode="auto">
          <a:xfrm flipV="1">
            <a:off x="3997325" y="22415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1" name="Line 21"/>
          <p:cNvSpPr>
            <a:spLocks noChangeShapeType="1"/>
          </p:cNvSpPr>
          <p:nvPr/>
        </p:nvSpPr>
        <p:spPr bwMode="auto">
          <a:xfrm>
            <a:off x="3919538" y="18192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2" name="Line 23"/>
          <p:cNvSpPr>
            <a:spLocks noChangeShapeType="1"/>
          </p:cNvSpPr>
          <p:nvPr/>
        </p:nvSpPr>
        <p:spPr bwMode="auto">
          <a:xfrm flipV="1">
            <a:off x="2586038" y="20113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3" name="Line 24"/>
          <p:cNvSpPr>
            <a:spLocks noChangeShapeType="1"/>
          </p:cNvSpPr>
          <p:nvPr/>
        </p:nvSpPr>
        <p:spPr bwMode="auto">
          <a:xfrm>
            <a:off x="2586038" y="24320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4" name="Text Box 125"/>
          <p:cNvSpPr txBox="1">
            <a:spLocks noChangeArrowheads="1"/>
          </p:cNvSpPr>
          <p:nvPr/>
        </p:nvSpPr>
        <p:spPr bwMode="auto">
          <a:xfrm>
            <a:off x="3729038" y="23177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1005" name="Text Box 126"/>
          <p:cNvSpPr txBox="1">
            <a:spLocks noChangeArrowheads="1"/>
          </p:cNvSpPr>
          <p:nvPr/>
        </p:nvSpPr>
        <p:spPr bwMode="auto">
          <a:xfrm>
            <a:off x="3729038" y="19335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112" name="Straight Connector 111"/>
          <p:cNvCxnSpPr/>
          <p:nvPr/>
        </p:nvCxnSpPr>
        <p:spPr>
          <a:xfrm>
            <a:off x="2586038" y="24320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>
            <a:off x="3533775" y="18192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08" name="AutoShape 17"/>
          <p:cNvSpPr>
            <a:spLocks noChangeArrowheads="1"/>
          </p:cNvSpPr>
          <p:nvPr/>
        </p:nvSpPr>
        <p:spPr bwMode="auto">
          <a:xfrm rot="-5400000">
            <a:off x="3594100" y="29829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9" name="Line 18"/>
          <p:cNvSpPr>
            <a:spLocks noChangeShapeType="1"/>
          </p:cNvSpPr>
          <p:nvPr/>
        </p:nvSpPr>
        <p:spPr bwMode="auto">
          <a:xfrm flipV="1">
            <a:off x="3997325" y="30797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0" name="Line 21"/>
          <p:cNvSpPr>
            <a:spLocks noChangeShapeType="1"/>
          </p:cNvSpPr>
          <p:nvPr/>
        </p:nvSpPr>
        <p:spPr bwMode="auto">
          <a:xfrm>
            <a:off x="3919538" y="26574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1" name="Line 23"/>
          <p:cNvSpPr>
            <a:spLocks noChangeShapeType="1"/>
          </p:cNvSpPr>
          <p:nvPr/>
        </p:nvSpPr>
        <p:spPr bwMode="auto">
          <a:xfrm flipV="1">
            <a:off x="2586038" y="28495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2" name="Line 24"/>
          <p:cNvSpPr>
            <a:spLocks noChangeShapeType="1"/>
          </p:cNvSpPr>
          <p:nvPr/>
        </p:nvSpPr>
        <p:spPr bwMode="auto">
          <a:xfrm>
            <a:off x="2586038" y="32702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3" name="Text Box 125"/>
          <p:cNvSpPr txBox="1">
            <a:spLocks noChangeArrowheads="1"/>
          </p:cNvSpPr>
          <p:nvPr/>
        </p:nvSpPr>
        <p:spPr bwMode="auto">
          <a:xfrm>
            <a:off x="3729038" y="31559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1014" name="Text Box 126"/>
          <p:cNvSpPr txBox="1">
            <a:spLocks noChangeArrowheads="1"/>
          </p:cNvSpPr>
          <p:nvPr/>
        </p:nvSpPr>
        <p:spPr bwMode="auto">
          <a:xfrm>
            <a:off x="3729038" y="27717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122" name="Straight Connector 121"/>
          <p:cNvCxnSpPr/>
          <p:nvPr/>
        </p:nvCxnSpPr>
        <p:spPr>
          <a:xfrm>
            <a:off x="2586038" y="32702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flipH="1">
            <a:off x="3533775" y="26574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17" name="AutoShape 17"/>
          <p:cNvSpPr>
            <a:spLocks noChangeArrowheads="1"/>
          </p:cNvSpPr>
          <p:nvPr/>
        </p:nvSpPr>
        <p:spPr bwMode="auto">
          <a:xfrm rot="-5400000">
            <a:off x="3594100" y="38211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8" name="Line 18"/>
          <p:cNvSpPr>
            <a:spLocks noChangeShapeType="1"/>
          </p:cNvSpPr>
          <p:nvPr/>
        </p:nvSpPr>
        <p:spPr bwMode="auto">
          <a:xfrm flipV="1">
            <a:off x="3997325" y="39179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9" name="Line 21"/>
          <p:cNvSpPr>
            <a:spLocks noChangeShapeType="1"/>
          </p:cNvSpPr>
          <p:nvPr/>
        </p:nvSpPr>
        <p:spPr bwMode="auto">
          <a:xfrm>
            <a:off x="3919538" y="34956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0" name="Line 23"/>
          <p:cNvSpPr>
            <a:spLocks noChangeShapeType="1"/>
          </p:cNvSpPr>
          <p:nvPr/>
        </p:nvSpPr>
        <p:spPr bwMode="auto">
          <a:xfrm flipV="1">
            <a:off x="2586038" y="36877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1" name="Line 24"/>
          <p:cNvSpPr>
            <a:spLocks noChangeShapeType="1"/>
          </p:cNvSpPr>
          <p:nvPr/>
        </p:nvSpPr>
        <p:spPr bwMode="auto">
          <a:xfrm>
            <a:off x="2586038" y="41084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2" name="Text Box 125"/>
          <p:cNvSpPr txBox="1">
            <a:spLocks noChangeArrowheads="1"/>
          </p:cNvSpPr>
          <p:nvPr/>
        </p:nvSpPr>
        <p:spPr bwMode="auto">
          <a:xfrm>
            <a:off x="3729038" y="39941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1023" name="Text Box 126"/>
          <p:cNvSpPr txBox="1">
            <a:spLocks noChangeArrowheads="1"/>
          </p:cNvSpPr>
          <p:nvPr/>
        </p:nvSpPr>
        <p:spPr bwMode="auto">
          <a:xfrm>
            <a:off x="3729038" y="36099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132" name="Straight Connector 131"/>
          <p:cNvCxnSpPr/>
          <p:nvPr/>
        </p:nvCxnSpPr>
        <p:spPr>
          <a:xfrm>
            <a:off x="2586038" y="41084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 flipH="1">
            <a:off x="3533775" y="34956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26" name="AutoShape 17"/>
          <p:cNvSpPr>
            <a:spLocks noChangeArrowheads="1"/>
          </p:cNvSpPr>
          <p:nvPr/>
        </p:nvSpPr>
        <p:spPr bwMode="auto">
          <a:xfrm rot="-5400000">
            <a:off x="3594100" y="46593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7" name="Line 18"/>
          <p:cNvSpPr>
            <a:spLocks noChangeShapeType="1"/>
          </p:cNvSpPr>
          <p:nvPr/>
        </p:nvSpPr>
        <p:spPr bwMode="auto">
          <a:xfrm flipV="1">
            <a:off x="3997325" y="47561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8" name="Line 21"/>
          <p:cNvSpPr>
            <a:spLocks noChangeShapeType="1"/>
          </p:cNvSpPr>
          <p:nvPr/>
        </p:nvSpPr>
        <p:spPr bwMode="auto">
          <a:xfrm>
            <a:off x="3919538" y="43338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9" name="Line 23"/>
          <p:cNvSpPr>
            <a:spLocks noChangeShapeType="1"/>
          </p:cNvSpPr>
          <p:nvPr/>
        </p:nvSpPr>
        <p:spPr bwMode="auto">
          <a:xfrm flipV="1">
            <a:off x="2586038" y="45259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0" name="Line 24"/>
          <p:cNvSpPr>
            <a:spLocks noChangeShapeType="1"/>
          </p:cNvSpPr>
          <p:nvPr/>
        </p:nvSpPr>
        <p:spPr bwMode="auto">
          <a:xfrm>
            <a:off x="2586038" y="49466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1" name="Text Box 125"/>
          <p:cNvSpPr txBox="1">
            <a:spLocks noChangeArrowheads="1"/>
          </p:cNvSpPr>
          <p:nvPr/>
        </p:nvSpPr>
        <p:spPr bwMode="auto">
          <a:xfrm>
            <a:off x="3729038" y="48323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1032" name="Text Box 126"/>
          <p:cNvSpPr txBox="1">
            <a:spLocks noChangeArrowheads="1"/>
          </p:cNvSpPr>
          <p:nvPr/>
        </p:nvSpPr>
        <p:spPr bwMode="auto">
          <a:xfrm>
            <a:off x="3729038" y="44481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142" name="Straight Connector 141"/>
          <p:cNvCxnSpPr/>
          <p:nvPr/>
        </p:nvCxnSpPr>
        <p:spPr>
          <a:xfrm>
            <a:off x="2586038" y="49466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 flipH="1">
            <a:off x="3533775" y="43338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35" name="AutoShape 17"/>
          <p:cNvSpPr>
            <a:spLocks noChangeArrowheads="1"/>
          </p:cNvSpPr>
          <p:nvPr/>
        </p:nvSpPr>
        <p:spPr bwMode="auto">
          <a:xfrm rot="-5400000">
            <a:off x="3598862" y="5497513"/>
            <a:ext cx="614363" cy="192088"/>
          </a:xfrm>
          <a:custGeom>
            <a:avLst/>
            <a:gdLst>
              <a:gd name="T0" fmla="*/ 2147483647 w 21600"/>
              <a:gd name="T1" fmla="*/ 67547185 h 21600"/>
              <a:gd name="T2" fmla="*/ 2147483647 w 21600"/>
              <a:gd name="T3" fmla="*/ 135093747 h 21600"/>
              <a:gd name="T4" fmla="*/ 1767042266 w 21600"/>
              <a:gd name="T5" fmla="*/ 6754718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6" name="Line 18"/>
          <p:cNvSpPr>
            <a:spLocks noChangeShapeType="1"/>
          </p:cNvSpPr>
          <p:nvPr/>
        </p:nvSpPr>
        <p:spPr bwMode="auto">
          <a:xfrm flipV="1">
            <a:off x="4002088" y="55943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7" name="Line 21"/>
          <p:cNvSpPr>
            <a:spLocks noChangeShapeType="1"/>
          </p:cNvSpPr>
          <p:nvPr/>
        </p:nvSpPr>
        <p:spPr bwMode="auto">
          <a:xfrm>
            <a:off x="3924300" y="51720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8" name="Line 23"/>
          <p:cNvSpPr>
            <a:spLocks noChangeShapeType="1"/>
          </p:cNvSpPr>
          <p:nvPr/>
        </p:nvSpPr>
        <p:spPr bwMode="auto">
          <a:xfrm flipV="1">
            <a:off x="2590800" y="53641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9" name="Line 24"/>
          <p:cNvSpPr>
            <a:spLocks noChangeShapeType="1"/>
          </p:cNvSpPr>
          <p:nvPr/>
        </p:nvSpPr>
        <p:spPr bwMode="auto">
          <a:xfrm>
            <a:off x="2590800" y="57848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0" name="Text Box 125"/>
          <p:cNvSpPr txBox="1">
            <a:spLocks noChangeArrowheads="1"/>
          </p:cNvSpPr>
          <p:nvPr/>
        </p:nvSpPr>
        <p:spPr bwMode="auto">
          <a:xfrm>
            <a:off x="3733800" y="56705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1041" name="Text Box 126"/>
          <p:cNvSpPr txBox="1">
            <a:spLocks noChangeArrowheads="1"/>
          </p:cNvSpPr>
          <p:nvPr/>
        </p:nvSpPr>
        <p:spPr bwMode="auto">
          <a:xfrm>
            <a:off x="3733800" y="52863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152" name="Straight Connector 151"/>
          <p:cNvCxnSpPr/>
          <p:nvPr/>
        </p:nvCxnSpPr>
        <p:spPr>
          <a:xfrm>
            <a:off x="2590800" y="57848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 flipH="1">
            <a:off x="3538538" y="5172075"/>
            <a:ext cx="3952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/>
          <p:nvPr/>
        </p:nvCxnSpPr>
        <p:spPr>
          <a:xfrm flipV="1">
            <a:off x="3532188" y="31750"/>
            <a:ext cx="0" cy="5983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>
            <a:stCxn id="40963" idx="1"/>
          </p:cNvCxnSpPr>
          <p:nvPr/>
        </p:nvCxnSpPr>
        <p:spPr>
          <a:xfrm flipV="1">
            <a:off x="4341813" y="3349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>
            <a:off x="4341813" y="334963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 flipV="1">
            <a:off x="4343400" y="11731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/>
          <p:nvPr/>
        </p:nvCxnSpPr>
        <p:spPr>
          <a:xfrm>
            <a:off x="4343400" y="1173163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/>
          <p:nvPr/>
        </p:nvCxnSpPr>
        <p:spPr>
          <a:xfrm flipV="1">
            <a:off x="4343400" y="2012950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/>
          <p:nvPr/>
        </p:nvCxnSpPr>
        <p:spPr>
          <a:xfrm>
            <a:off x="4343400" y="2012950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/>
          <p:cNvCxnSpPr/>
          <p:nvPr/>
        </p:nvCxnSpPr>
        <p:spPr>
          <a:xfrm flipV="1">
            <a:off x="4344988" y="2851150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/>
          <p:nvPr/>
        </p:nvCxnSpPr>
        <p:spPr>
          <a:xfrm>
            <a:off x="4344988" y="2851150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/>
          <p:nvPr/>
        </p:nvCxnSpPr>
        <p:spPr>
          <a:xfrm flipV="1">
            <a:off x="4338638" y="3686175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/>
          <p:cNvCxnSpPr/>
          <p:nvPr/>
        </p:nvCxnSpPr>
        <p:spPr>
          <a:xfrm>
            <a:off x="4338638" y="3686175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/>
          <p:nvPr/>
        </p:nvCxnSpPr>
        <p:spPr>
          <a:xfrm flipV="1">
            <a:off x="4340225" y="4524375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/>
          <p:nvPr/>
        </p:nvCxnSpPr>
        <p:spPr>
          <a:xfrm>
            <a:off x="4340225" y="4524375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/>
        </p:nvCxnSpPr>
        <p:spPr>
          <a:xfrm flipV="1">
            <a:off x="4340225" y="53641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/>
          <p:nvPr/>
        </p:nvCxnSpPr>
        <p:spPr>
          <a:xfrm>
            <a:off x="4340225" y="5364163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/>
        </p:nvCxnSpPr>
        <p:spPr>
          <a:xfrm flipV="1">
            <a:off x="4341813" y="62023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/>
          <p:nvPr/>
        </p:nvCxnSpPr>
        <p:spPr>
          <a:xfrm>
            <a:off x="4341813" y="6202363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61" name="AutoShape 17"/>
          <p:cNvSpPr>
            <a:spLocks noChangeArrowheads="1"/>
          </p:cNvSpPr>
          <p:nvPr/>
        </p:nvSpPr>
        <p:spPr bwMode="auto">
          <a:xfrm rot="-5400000">
            <a:off x="3598862" y="6335713"/>
            <a:ext cx="614363" cy="192088"/>
          </a:xfrm>
          <a:custGeom>
            <a:avLst/>
            <a:gdLst>
              <a:gd name="T0" fmla="*/ 2147483647 w 21600"/>
              <a:gd name="T1" fmla="*/ 67547185 h 21600"/>
              <a:gd name="T2" fmla="*/ 2147483647 w 21600"/>
              <a:gd name="T3" fmla="*/ 135093747 h 21600"/>
              <a:gd name="T4" fmla="*/ 1767042266 w 21600"/>
              <a:gd name="T5" fmla="*/ 6754718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2" name="Line 18"/>
          <p:cNvSpPr>
            <a:spLocks noChangeShapeType="1"/>
          </p:cNvSpPr>
          <p:nvPr/>
        </p:nvSpPr>
        <p:spPr bwMode="auto">
          <a:xfrm flipV="1">
            <a:off x="4002088" y="64325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3" name="Line 21"/>
          <p:cNvSpPr>
            <a:spLocks noChangeShapeType="1"/>
          </p:cNvSpPr>
          <p:nvPr/>
        </p:nvSpPr>
        <p:spPr bwMode="auto">
          <a:xfrm>
            <a:off x="3924300" y="60102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4" name="Line 23"/>
          <p:cNvSpPr>
            <a:spLocks noChangeShapeType="1"/>
          </p:cNvSpPr>
          <p:nvPr/>
        </p:nvSpPr>
        <p:spPr bwMode="auto">
          <a:xfrm flipV="1">
            <a:off x="2590800" y="62023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5" name="Line 24"/>
          <p:cNvSpPr>
            <a:spLocks noChangeShapeType="1"/>
          </p:cNvSpPr>
          <p:nvPr/>
        </p:nvSpPr>
        <p:spPr bwMode="auto">
          <a:xfrm>
            <a:off x="2590800" y="66230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6" name="Text Box 125"/>
          <p:cNvSpPr txBox="1">
            <a:spLocks noChangeArrowheads="1"/>
          </p:cNvSpPr>
          <p:nvPr/>
        </p:nvSpPr>
        <p:spPr bwMode="auto">
          <a:xfrm>
            <a:off x="3733800" y="65087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1067" name="Text Box 126"/>
          <p:cNvSpPr txBox="1">
            <a:spLocks noChangeArrowheads="1"/>
          </p:cNvSpPr>
          <p:nvPr/>
        </p:nvSpPr>
        <p:spPr bwMode="auto">
          <a:xfrm>
            <a:off x="3733800" y="61245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186" name="Straight Connector 185"/>
          <p:cNvCxnSpPr/>
          <p:nvPr/>
        </p:nvCxnSpPr>
        <p:spPr>
          <a:xfrm>
            <a:off x="2590800" y="66230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 flipH="1">
            <a:off x="3544888" y="6015038"/>
            <a:ext cx="3952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flipV="1">
            <a:off x="4340225" y="62023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71" name="AutoShape 17"/>
          <p:cNvSpPr>
            <a:spLocks noChangeArrowheads="1"/>
          </p:cNvSpPr>
          <p:nvPr/>
        </p:nvSpPr>
        <p:spPr bwMode="auto">
          <a:xfrm rot="-5400000">
            <a:off x="5351462" y="468313"/>
            <a:ext cx="614363" cy="192088"/>
          </a:xfrm>
          <a:custGeom>
            <a:avLst/>
            <a:gdLst>
              <a:gd name="T0" fmla="*/ 2147483647 w 21600"/>
              <a:gd name="T1" fmla="*/ 67547185 h 21600"/>
              <a:gd name="T2" fmla="*/ 2147483647 w 21600"/>
              <a:gd name="T3" fmla="*/ 135093747 h 21600"/>
              <a:gd name="T4" fmla="*/ 1767042266 w 21600"/>
              <a:gd name="T5" fmla="*/ 6754718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2" name="Line 18"/>
          <p:cNvSpPr>
            <a:spLocks noChangeShapeType="1"/>
          </p:cNvSpPr>
          <p:nvPr/>
        </p:nvSpPr>
        <p:spPr bwMode="auto">
          <a:xfrm flipV="1">
            <a:off x="5754688" y="5651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3" name="Line 21"/>
          <p:cNvSpPr>
            <a:spLocks noChangeShapeType="1"/>
          </p:cNvSpPr>
          <p:nvPr/>
        </p:nvSpPr>
        <p:spPr bwMode="auto">
          <a:xfrm>
            <a:off x="5676900" y="1428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" name="Text Box 22"/>
          <p:cNvSpPr txBox="1">
            <a:spLocks noChangeArrowheads="1"/>
          </p:cNvSpPr>
          <p:nvPr/>
        </p:nvSpPr>
        <p:spPr bwMode="auto">
          <a:xfrm>
            <a:off x="4692650" y="0"/>
            <a:ext cx="6477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50" b="1" u="sng" dirty="0"/>
              <a:t>SHIFT2</a:t>
            </a:r>
          </a:p>
        </p:txBody>
      </p:sp>
      <p:sp>
        <p:nvSpPr>
          <p:cNvPr id="41075" name="Line 23"/>
          <p:cNvSpPr>
            <a:spLocks noChangeShapeType="1"/>
          </p:cNvSpPr>
          <p:nvPr/>
        </p:nvSpPr>
        <p:spPr bwMode="auto">
          <a:xfrm flipV="1">
            <a:off x="4343400" y="3349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6" name="Line 24"/>
          <p:cNvSpPr>
            <a:spLocks noChangeShapeType="1"/>
          </p:cNvSpPr>
          <p:nvPr/>
        </p:nvSpPr>
        <p:spPr bwMode="auto">
          <a:xfrm>
            <a:off x="4572000" y="755650"/>
            <a:ext cx="9906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7" name="Text Box 125"/>
          <p:cNvSpPr txBox="1">
            <a:spLocks noChangeArrowheads="1"/>
          </p:cNvSpPr>
          <p:nvPr/>
        </p:nvSpPr>
        <p:spPr bwMode="auto">
          <a:xfrm>
            <a:off x="5486400" y="6413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1078" name="Text Box 126"/>
          <p:cNvSpPr txBox="1">
            <a:spLocks noChangeArrowheads="1"/>
          </p:cNvSpPr>
          <p:nvPr/>
        </p:nvSpPr>
        <p:spPr bwMode="auto">
          <a:xfrm>
            <a:off x="5486400" y="2571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199" name="Straight Connector 198"/>
          <p:cNvCxnSpPr/>
          <p:nvPr/>
        </p:nvCxnSpPr>
        <p:spPr>
          <a:xfrm>
            <a:off x="4572000" y="755650"/>
            <a:ext cx="0" cy="1284288"/>
          </a:xfrm>
          <a:prstGeom prst="line">
            <a:avLst/>
          </a:prstGeom>
          <a:ln w="28575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 flipH="1">
            <a:off x="5291138" y="142875"/>
            <a:ext cx="3952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81" name="AutoShape 17"/>
          <p:cNvSpPr>
            <a:spLocks noChangeArrowheads="1"/>
          </p:cNvSpPr>
          <p:nvPr/>
        </p:nvSpPr>
        <p:spPr bwMode="auto">
          <a:xfrm rot="-5400000">
            <a:off x="5353050" y="13065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2" name="Line 18"/>
          <p:cNvSpPr>
            <a:spLocks noChangeShapeType="1"/>
          </p:cNvSpPr>
          <p:nvPr/>
        </p:nvSpPr>
        <p:spPr bwMode="auto">
          <a:xfrm flipV="1">
            <a:off x="5756275" y="14033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3" name="Line 21"/>
          <p:cNvSpPr>
            <a:spLocks noChangeShapeType="1"/>
          </p:cNvSpPr>
          <p:nvPr/>
        </p:nvSpPr>
        <p:spPr bwMode="auto">
          <a:xfrm>
            <a:off x="5678488" y="9810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4" name="Line 23"/>
          <p:cNvSpPr>
            <a:spLocks noChangeShapeType="1"/>
          </p:cNvSpPr>
          <p:nvPr/>
        </p:nvSpPr>
        <p:spPr bwMode="auto">
          <a:xfrm flipV="1">
            <a:off x="4344988" y="11731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5" name="Line 24"/>
          <p:cNvSpPr>
            <a:spLocks noChangeShapeType="1"/>
          </p:cNvSpPr>
          <p:nvPr/>
        </p:nvSpPr>
        <p:spPr bwMode="auto">
          <a:xfrm flipV="1">
            <a:off x="4757738" y="1593850"/>
            <a:ext cx="806450" cy="15875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6" name="Text Box 125"/>
          <p:cNvSpPr txBox="1">
            <a:spLocks noChangeArrowheads="1"/>
          </p:cNvSpPr>
          <p:nvPr/>
        </p:nvSpPr>
        <p:spPr bwMode="auto">
          <a:xfrm>
            <a:off x="5487988" y="14795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1087" name="Text Box 126"/>
          <p:cNvSpPr txBox="1">
            <a:spLocks noChangeArrowheads="1"/>
          </p:cNvSpPr>
          <p:nvPr/>
        </p:nvSpPr>
        <p:spPr bwMode="auto">
          <a:xfrm>
            <a:off x="5487988" y="10953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208" name="Straight Connector 207"/>
          <p:cNvCxnSpPr/>
          <p:nvPr/>
        </p:nvCxnSpPr>
        <p:spPr>
          <a:xfrm>
            <a:off x="4757738" y="1609725"/>
            <a:ext cx="0" cy="1268413"/>
          </a:xfrm>
          <a:prstGeom prst="line">
            <a:avLst/>
          </a:prstGeom>
          <a:ln w="28575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/>
          <p:cNvCxnSpPr/>
          <p:nvPr/>
        </p:nvCxnSpPr>
        <p:spPr>
          <a:xfrm flipH="1">
            <a:off x="5292725" y="9810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90" name="AutoShape 17"/>
          <p:cNvSpPr>
            <a:spLocks noChangeArrowheads="1"/>
          </p:cNvSpPr>
          <p:nvPr/>
        </p:nvSpPr>
        <p:spPr bwMode="auto">
          <a:xfrm rot="-5400000">
            <a:off x="5353050" y="21447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1" name="Line 18"/>
          <p:cNvSpPr>
            <a:spLocks noChangeShapeType="1"/>
          </p:cNvSpPr>
          <p:nvPr/>
        </p:nvSpPr>
        <p:spPr bwMode="auto">
          <a:xfrm flipV="1">
            <a:off x="5756275" y="22415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2" name="Line 21"/>
          <p:cNvSpPr>
            <a:spLocks noChangeShapeType="1"/>
          </p:cNvSpPr>
          <p:nvPr/>
        </p:nvSpPr>
        <p:spPr bwMode="auto">
          <a:xfrm>
            <a:off x="5678488" y="18192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3" name="Line 23"/>
          <p:cNvSpPr>
            <a:spLocks noChangeShapeType="1"/>
          </p:cNvSpPr>
          <p:nvPr/>
        </p:nvSpPr>
        <p:spPr bwMode="auto">
          <a:xfrm flipV="1">
            <a:off x="4344988" y="20113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4" name="Line 24"/>
          <p:cNvSpPr>
            <a:spLocks noChangeShapeType="1"/>
          </p:cNvSpPr>
          <p:nvPr/>
        </p:nvSpPr>
        <p:spPr bwMode="auto">
          <a:xfrm>
            <a:off x="4572000" y="2424113"/>
            <a:ext cx="992188" cy="7937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5" name="Text Box 125"/>
          <p:cNvSpPr txBox="1">
            <a:spLocks noChangeArrowheads="1"/>
          </p:cNvSpPr>
          <p:nvPr/>
        </p:nvSpPr>
        <p:spPr bwMode="auto">
          <a:xfrm>
            <a:off x="5487988" y="23177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1096" name="Text Box 126"/>
          <p:cNvSpPr txBox="1">
            <a:spLocks noChangeArrowheads="1"/>
          </p:cNvSpPr>
          <p:nvPr/>
        </p:nvSpPr>
        <p:spPr bwMode="auto">
          <a:xfrm>
            <a:off x="5487988" y="19335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217" name="Straight Connector 216"/>
          <p:cNvCxnSpPr/>
          <p:nvPr/>
        </p:nvCxnSpPr>
        <p:spPr>
          <a:xfrm>
            <a:off x="4572000" y="2432050"/>
            <a:ext cx="0" cy="1284288"/>
          </a:xfrm>
          <a:prstGeom prst="line">
            <a:avLst/>
          </a:prstGeom>
          <a:ln w="28575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/>
          <p:cNvCxnSpPr/>
          <p:nvPr/>
        </p:nvCxnSpPr>
        <p:spPr>
          <a:xfrm flipH="1">
            <a:off x="5292725" y="18192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99" name="AutoShape 17"/>
          <p:cNvSpPr>
            <a:spLocks noChangeArrowheads="1"/>
          </p:cNvSpPr>
          <p:nvPr/>
        </p:nvSpPr>
        <p:spPr bwMode="auto">
          <a:xfrm rot="-5400000">
            <a:off x="5353050" y="29829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0" name="Line 18"/>
          <p:cNvSpPr>
            <a:spLocks noChangeShapeType="1"/>
          </p:cNvSpPr>
          <p:nvPr/>
        </p:nvSpPr>
        <p:spPr bwMode="auto">
          <a:xfrm flipV="1">
            <a:off x="5756275" y="30797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1" name="Line 21"/>
          <p:cNvSpPr>
            <a:spLocks noChangeShapeType="1"/>
          </p:cNvSpPr>
          <p:nvPr/>
        </p:nvSpPr>
        <p:spPr bwMode="auto">
          <a:xfrm>
            <a:off x="5678488" y="26574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2" name="Line 23"/>
          <p:cNvSpPr>
            <a:spLocks noChangeShapeType="1"/>
          </p:cNvSpPr>
          <p:nvPr/>
        </p:nvSpPr>
        <p:spPr bwMode="auto">
          <a:xfrm flipV="1">
            <a:off x="4344988" y="28495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3" name="Line 24"/>
          <p:cNvSpPr>
            <a:spLocks noChangeShapeType="1"/>
          </p:cNvSpPr>
          <p:nvPr/>
        </p:nvSpPr>
        <p:spPr bwMode="auto">
          <a:xfrm>
            <a:off x="4757738" y="3262313"/>
            <a:ext cx="806450" cy="7937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4" name="Text Box 125"/>
          <p:cNvSpPr txBox="1">
            <a:spLocks noChangeArrowheads="1"/>
          </p:cNvSpPr>
          <p:nvPr/>
        </p:nvSpPr>
        <p:spPr bwMode="auto">
          <a:xfrm>
            <a:off x="5487988" y="31559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1105" name="Text Box 126"/>
          <p:cNvSpPr txBox="1">
            <a:spLocks noChangeArrowheads="1"/>
          </p:cNvSpPr>
          <p:nvPr/>
        </p:nvSpPr>
        <p:spPr bwMode="auto">
          <a:xfrm>
            <a:off x="5487988" y="27717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226" name="Straight Connector 225"/>
          <p:cNvCxnSpPr/>
          <p:nvPr/>
        </p:nvCxnSpPr>
        <p:spPr>
          <a:xfrm>
            <a:off x="4757738" y="3270250"/>
            <a:ext cx="0" cy="1254125"/>
          </a:xfrm>
          <a:prstGeom prst="line">
            <a:avLst/>
          </a:prstGeom>
          <a:ln w="28575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 flipH="1">
            <a:off x="5292725" y="26574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08" name="AutoShape 17"/>
          <p:cNvSpPr>
            <a:spLocks noChangeArrowheads="1"/>
          </p:cNvSpPr>
          <p:nvPr/>
        </p:nvSpPr>
        <p:spPr bwMode="auto">
          <a:xfrm rot="-5400000">
            <a:off x="5353050" y="38211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9" name="Line 18"/>
          <p:cNvSpPr>
            <a:spLocks noChangeShapeType="1"/>
          </p:cNvSpPr>
          <p:nvPr/>
        </p:nvSpPr>
        <p:spPr bwMode="auto">
          <a:xfrm flipV="1">
            <a:off x="5756275" y="39179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0" name="Line 21"/>
          <p:cNvSpPr>
            <a:spLocks noChangeShapeType="1"/>
          </p:cNvSpPr>
          <p:nvPr/>
        </p:nvSpPr>
        <p:spPr bwMode="auto">
          <a:xfrm>
            <a:off x="5678488" y="34956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1" name="Line 23"/>
          <p:cNvSpPr>
            <a:spLocks noChangeShapeType="1"/>
          </p:cNvSpPr>
          <p:nvPr/>
        </p:nvSpPr>
        <p:spPr bwMode="auto">
          <a:xfrm flipV="1">
            <a:off x="4344988" y="36877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2" name="Line 24"/>
          <p:cNvSpPr>
            <a:spLocks noChangeShapeType="1"/>
          </p:cNvSpPr>
          <p:nvPr/>
        </p:nvSpPr>
        <p:spPr bwMode="auto">
          <a:xfrm>
            <a:off x="4572000" y="4108450"/>
            <a:ext cx="992188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3" name="Text Box 125"/>
          <p:cNvSpPr txBox="1">
            <a:spLocks noChangeArrowheads="1"/>
          </p:cNvSpPr>
          <p:nvPr/>
        </p:nvSpPr>
        <p:spPr bwMode="auto">
          <a:xfrm>
            <a:off x="5487988" y="39941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1114" name="Text Box 126"/>
          <p:cNvSpPr txBox="1">
            <a:spLocks noChangeArrowheads="1"/>
          </p:cNvSpPr>
          <p:nvPr/>
        </p:nvSpPr>
        <p:spPr bwMode="auto">
          <a:xfrm>
            <a:off x="5487988" y="36099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235" name="Straight Connector 234"/>
          <p:cNvCxnSpPr/>
          <p:nvPr/>
        </p:nvCxnSpPr>
        <p:spPr>
          <a:xfrm>
            <a:off x="4568825" y="4097338"/>
            <a:ext cx="3175" cy="1268412"/>
          </a:xfrm>
          <a:prstGeom prst="line">
            <a:avLst/>
          </a:prstGeom>
          <a:ln w="28575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/>
          <p:nvPr/>
        </p:nvCxnSpPr>
        <p:spPr>
          <a:xfrm flipH="1">
            <a:off x="5292725" y="34956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17" name="AutoShape 17"/>
          <p:cNvSpPr>
            <a:spLocks noChangeArrowheads="1"/>
          </p:cNvSpPr>
          <p:nvPr/>
        </p:nvSpPr>
        <p:spPr bwMode="auto">
          <a:xfrm rot="-5400000">
            <a:off x="5353050" y="46593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8" name="Line 18"/>
          <p:cNvSpPr>
            <a:spLocks noChangeShapeType="1"/>
          </p:cNvSpPr>
          <p:nvPr/>
        </p:nvSpPr>
        <p:spPr bwMode="auto">
          <a:xfrm flipV="1">
            <a:off x="5756275" y="47561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9" name="Line 21"/>
          <p:cNvSpPr>
            <a:spLocks noChangeShapeType="1"/>
          </p:cNvSpPr>
          <p:nvPr/>
        </p:nvSpPr>
        <p:spPr bwMode="auto">
          <a:xfrm>
            <a:off x="5678488" y="43338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0" name="Line 23"/>
          <p:cNvSpPr>
            <a:spLocks noChangeShapeType="1"/>
          </p:cNvSpPr>
          <p:nvPr/>
        </p:nvSpPr>
        <p:spPr bwMode="auto">
          <a:xfrm flipV="1">
            <a:off x="4344988" y="45259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1" name="Line 24"/>
          <p:cNvSpPr>
            <a:spLocks noChangeShapeType="1"/>
          </p:cNvSpPr>
          <p:nvPr/>
        </p:nvSpPr>
        <p:spPr bwMode="auto">
          <a:xfrm flipV="1">
            <a:off x="4730750" y="4946650"/>
            <a:ext cx="833438" cy="15875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2" name="Text Box 125"/>
          <p:cNvSpPr txBox="1">
            <a:spLocks noChangeArrowheads="1"/>
          </p:cNvSpPr>
          <p:nvPr/>
        </p:nvSpPr>
        <p:spPr bwMode="auto">
          <a:xfrm>
            <a:off x="5487988" y="48323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1123" name="Text Box 126"/>
          <p:cNvSpPr txBox="1">
            <a:spLocks noChangeArrowheads="1"/>
          </p:cNvSpPr>
          <p:nvPr/>
        </p:nvSpPr>
        <p:spPr bwMode="auto">
          <a:xfrm>
            <a:off x="5487988" y="44481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244" name="Straight Connector 243"/>
          <p:cNvCxnSpPr/>
          <p:nvPr/>
        </p:nvCxnSpPr>
        <p:spPr>
          <a:xfrm>
            <a:off x="4757738" y="4962525"/>
            <a:ext cx="0" cy="1268413"/>
          </a:xfrm>
          <a:prstGeom prst="line">
            <a:avLst/>
          </a:prstGeom>
          <a:ln w="28575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/>
          <p:cNvCxnSpPr/>
          <p:nvPr/>
        </p:nvCxnSpPr>
        <p:spPr>
          <a:xfrm flipH="1">
            <a:off x="5292725" y="43338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26" name="AutoShape 17"/>
          <p:cNvSpPr>
            <a:spLocks noChangeArrowheads="1"/>
          </p:cNvSpPr>
          <p:nvPr/>
        </p:nvSpPr>
        <p:spPr bwMode="auto">
          <a:xfrm rot="-5400000">
            <a:off x="5357812" y="5497513"/>
            <a:ext cx="614363" cy="192088"/>
          </a:xfrm>
          <a:custGeom>
            <a:avLst/>
            <a:gdLst>
              <a:gd name="T0" fmla="*/ 2147483647 w 21600"/>
              <a:gd name="T1" fmla="*/ 67547185 h 21600"/>
              <a:gd name="T2" fmla="*/ 2147483647 w 21600"/>
              <a:gd name="T3" fmla="*/ 135093747 h 21600"/>
              <a:gd name="T4" fmla="*/ 1767042266 w 21600"/>
              <a:gd name="T5" fmla="*/ 6754718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7" name="Line 18"/>
          <p:cNvSpPr>
            <a:spLocks noChangeShapeType="1"/>
          </p:cNvSpPr>
          <p:nvPr/>
        </p:nvSpPr>
        <p:spPr bwMode="auto">
          <a:xfrm flipV="1">
            <a:off x="5761038" y="55943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8" name="Line 21"/>
          <p:cNvSpPr>
            <a:spLocks noChangeShapeType="1"/>
          </p:cNvSpPr>
          <p:nvPr/>
        </p:nvSpPr>
        <p:spPr bwMode="auto">
          <a:xfrm>
            <a:off x="5683250" y="51720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9" name="Line 23"/>
          <p:cNvSpPr>
            <a:spLocks noChangeShapeType="1"/>
          </p:cNvSpPr>
          <p:nvPr/>
        </p:nvSpPr>
        <p:spPr bwMode="auto">
          <a:xfrm flipV="1">
            <a:off x="4349750" y="53641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0" name="Line 24"/>
          <p:cNvSpPr>
            <a:spLocks noChangeShapeType="1"/>
          </p:cNvSpPr>
          <p:nvPr/>
        </p:nvSpPr>
        <p:spPr bwMode="auto">
          <a:xfrm>
            <a:off x="4572000" y="5784850"/>
            <a:ext cx="99695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1" name="Text Box 125"/>
          <p:cNvSpPr txBox="1">
            <a:spLocks noChangeArrowheads="1"/>
          </p:cNvSpPr>
          <p:nvPr/>
        </p:nvSpPr>
        <p:spPr bwMode="auto">
          <a:xfrm>
            <a:off x="5492750" y="56705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1132" name="Text Box 126"/>
          <p:cNvSpPr txBox="1">
            <a:spLocks noChangeArrowheads="1"/>
          </p:cNvSpPr>
          <p:nvPr/>
        </p:nvSpPr>
        <p:spPr bwMode="auto">
          <a:xfrm>
            <a:off x="5492750" y="52863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253" name="Straight Connector 252"/>
          <p:cNvCxnSpPr/>
          <p:nvPr/>
        </p:nvCxnSpPr>
        <p:spPr>
          <a:xfrm>
            <a:off x="4572000" y="5784850"/>
            <a:ext cx="0" cy="954088"/>
          </a:xfrm>
          <a:prstGeom prst="line">
            <a:avLst/>
          </a:prstGeom>
          <a:ln w="28575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/>
          <p:cNvCxnSpPr/>
          <p:nvPr/>
        </p:nvCxnSpPr>
        <p:spPr>
          <a:xfrm flipH="1">
            <a:off x="5297488" y="5172075"/>
            <a:ext cx="3952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/>
          <p:cNvCxnSpPr/>
          <p:nvPr/>
        </p:nvCxnSpPr>
        <p:spPr>
          <a:xfrm flipV="1">
            <a:off x="5291138" y="31750"/>
            <a:ext cx="0" cy="5983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/>
          <p:cNvCxnSpPr>
            <a:stCxn id="41072" idx="1"/>
          </p:cNvCxnSpPr>
          <p:nvPr/>
        </p:nvCxnSpPr>
        <p:spPr>
          <a:xfrm flipV="1">
            <a:off x="6100763" y="3349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/>
          <p:cNvCxnSpPr/>
          <p:nvPr/>
        </p:nvCxnSpPr>
        <p:spPr>
          <a:xfrm>
            <a:off x="6100763" y="334963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/>
          <p:cNvCxnSpPr/>
          <p:nvPr/>
        </p:nvCxnSpPr>
        <p:spPr>
          <a:xfrm flipV="1">
            <a:off x="6102350" y="11731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/>
          <p:cNvCxnSpPr/>
          <p:nvPr/>
        </p:nvCxnSpPr>
        <p:spPr>
          <a:xfrm>
            <a:off x="6102350" y="1173163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/>
          <p:cNvCxnSpPr/>
          <p:nvPr/>
        </p:nvCxnSpPr>
        <p:spPr>
          <a:xfrm flipV="1">
            <a:off x="6102350" y="2012950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/>
          <p:cNvCxnSpPr/>
          <p:nvPr/>
        </p:nvCxnSpPr>
        <p:spPr>
          <a:xfrm>
            <a:off x="6102350" y="2012950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Connector 261"/>
          <p:cNvCxnSpPr/>
          <p:nvPr/>
        </p:nvCxnSpPr>
        <p:spPr>
          <a:xfrm flipV="1">
            <a:off x="6103938" y="2851150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/>
          <p:cNvCxnSpPr/>
          <p:nvPr/>
        </p:nvCxnSpPr>
        <p:spPr>
          <a:xfrm>
            <a:off x="6103938" y="2851150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/>
          <p:cNvCxnSpPr/>
          <p:nvPr/>
        </p:nvCxnSpPr>
        <p:spPr>
          <a:xfrm flipV="1">
            <a:off x="6097588" y="3686175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/>
          <p:cNvCxnSpPr/>
          <p:nvPr/>
        </p:nvCxnSpPr>
        <p:spPr>
          <a:xfrm>
            <a:off x="6097588" y="3686175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Connector 265"/>
          <p:cNvCxnSpPr/>
          <p:nvPr/>
        </p:nvCxnSpPr>
        <p:spPr>
          <a:xfrm flipV="1">
            <a:off x="6099175" y="4524375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/>
          <p:cNvCxnSpPr/>
          <p:nvPr/>
        </p:nvCxnSpPr>
        <p:spPr>
          <a:xfrm>
            <a:off x="6099175" y="4524375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/>
          <p:cNvCxnSpPr/>
          <p:nvPr/>
        </p:nvCxnSpPr>
        <p:spPr>
          <a:xfrm flipV="1">
            <a:off x="6099175" y="53641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Connector 268"/>
          <p:cNvCxnSpPr/>
          <p:nvPr/>
        </p:nvCxnSpPr>
        <p:spPr>
          <a:xfrm>
            <a:off x="6099175" y="5364163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/>
          <p:cNvCxnSpPr/>
          <p:nvPr/>
        </p:nvCxnSpPr>
        <p:spPr>
          <a:xfrm flipV="1">
            <a:off x="6100763" y="62023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Connector 270"/>
          <p:cNvCxnSpPr/>
          <p:nvPr/>
        </p:nvCxnSpPr>
        <p:spPr>
          <a:xfrm>
            <a:off x="6100763" y="6202363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52" name="AutoShape 17"/>
          <p:cNvSpPr>
            <a:spLocks noChangeArrowheads="1"/>
          </p:cNvSpPr>
          <p:nvPr/>
        </p:nvSpPr>
        <p:spPr bwMode="auto">
          <a:xfrm rot="-5400000">
            <a:off x="5357812" y="6335713"/>
            <a:ext cx="614363" cy="192088"/>
          </a:xfrm>
          <a:custGeom>
            <a:avLst/>
            <a:gdLst>
              <a:gd name="T0" fmla="*/ 2147483647 w 21600"/>
              <a:gd name="T1" fmla="*/ 67547185 h 21600"/>
              <a:gd name="T2" fmla="*/ 2147483647 w 21600"/>
              <a:gd name="T3" fmla="*/ 135093747 h 21600"/>
              <a:gd name="T4" fmla="*/ 1767042266 w 21600"/>
              <a:gd name="T5" fmla="*/ 6754718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3" name="Line 18"/>
          <p:cNvSpPr>
            <a:spLocks noChangeShapeType="1"/>
          </p:cNvSpPr>
          <p:nvPr/>
        </p:nvSpPr>
        <p:spPr bwMode="auto">
          <a:xfrm flipV="1">
            <a:off x="5761038" y="64325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4" name="Line 21"/>
          <p:cNvSpPr>
            <a:spLocks noChangeShapeType="1"/>
          </p:cNvSpPr>
          <p:nvPr/>
        </p:nvSpPr>
        <p:spPr bwMode="auto">
          <a:xfrm>
            <a:off x="5683250" y="60102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5" name="Line 23"/>
          <p:cNvSpPr>
            <a:spLocks noChangeShapeType="1"/>
          </p:cNvSpPr>
          <p:nvPr/>
        </p:nvSpPr>
        <p:spPr bwMode="auto">
          <a:xfrm flipV="1">
            <a:off x="4349750" y="62023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6" name="Line 24"/>
          <p:cNvSpPr>
            <a:spLocks noChangeShapeType="1"/>
          </p:cNvSpPr>
          <p:nvPr/>
        </p:nvSpPr>
        <p:spPr bwMode="auto">
          <a:xfrm>
            <a:off x="4730750" y="6623050"/>
            <a:ext cx="8382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7" name="Text Box 125"/>
          <p:cNvSpPr txBox="1">
            <a:spLocks noChangeArrowheads="1"/>
          </p:cNvSpPr>
          <p:nvPr/>
        </p:nvSpPr>
        <p:spPr bwMode="auto">
          <a:xfrm>
            <a:off x="5492750" y="65087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1158" name="Text Box 126"/>
          <p:cNvSpPr txBox="1">
            <a:spLocks noChangeArrowheads="1"/>
          </p:cNvSpPr>
          <p:nvPr/>
        </p:nvSpPr>
        <p:spPr bwMode="auto">
          <a:xfrm>
            <a:off x="5492750" y="61245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279" name="Straight Connector 278"/>
          <p:cNvCxnSpPr/>
          <p:nvPr/>
        </p:nvCxnSpPr>
        <p:spPr>
          <a:xfrm>
            <a:off x="4757738" y="6623050"/>
            <a:ext cx="0" cy="419100"/>
          </a:xfrm>
          <a:prstGeom prst="line">
            <a:avLst/>
          </a:prstGeom>
          <a:ln w="28575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/>
          <p:cNvCxnSpPr/>
          <p:nvPr/>
        </p:nvCxnSpPr>
        <p:spPr>
          <a:xfrm flipH="1">
            <a:off x="5303838" y="6015038"/>
            <a:ext cx="3952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280"/>
          <p:cNvCxnSpPr/>
          <p:nvPr/>
        </p:nvCxnSpPr>
        <p:spPr>
          <a:xfrm flipV="1">
            <a:off x="6099175" y="62023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17"/>
          <p:cNvSpPr>
            <a:spLocks noChangeArrowheads="1"/>
          </p:cNvSpPr>
          <p:nvPr/>
        </p:nvSpPr>
        <p:spPr bwMode="auto">
          <a:xfrm rot="-5400000">
            <a:off x="3592512" y="468313"/>
            <a:ext cx="614363" cy="192088"/>
          </a:xfrm>
          <a:custGeom>
            <a:avLst/>
            <a:gdLst>
              <a:gd name="T0" fmla="*/ 2147483647 w 21600"/>
              <a:gd name="T1" fmla="*/ 67547185 h 21600"/>
              <a:gd name="T2" fmla="*/ 2147483647 w 21600"/>
              <a:gd name="T3" fmla="*/ 135093747 h 21600"/>
              <a:gd name="T4" fmla="*/ 1767042266 w 21600"/>
              <a:gd name="T5" fmla="*/ 6754718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Line 18"/>
          <p:cNvSpPr>
            <a:spLocks noChangeShapeType="1"/>
          </p:cNvSpPr>
          <p:nvPr/>
        </p:nvSpPr>
        <p:spPr bwMode="auto">
          <a:xfrm flipV="1">
            <a:off x="3995738" y="5651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2" name="Line 21"/>
          <p:cNvSpPr>
            <a:spLocks noChangeShapeType="1"/>
          </p:cNvSpPr>
          <p:nvPr/>
        </p:nvSpPr>
        <p:spPr bwMode="auto">
          <a:xfrm>
            <a:off x="3917950" y="1428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22"/>
          <p:cNvSpPr txBox="1">
            <a:spLocks noChangeArrowheads="1"/>
          </p:cNvSpPr>
          <p:nvPr/>
        </p:nvSpPr>
        <p:spPr bwMode="auto">
          <a:xfrm>
            <a:off x="2933700" y="0"/>
            <a:ext cx="6477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50" b="1" u="sng" dirty="0"/>
              <a:t>SHIFT1</a:t>
            </a:r>
          </a:p>
        </p:txBody>
      </p:sp>
      <p:sp>
        <p:nvSpPr>
          <p:cNvPr id="43014" name="Line 23"/>
          <p:cNvSpPr>
            <a:spLocks noChangeShapeType="1"/>
          </p:cNvSpPr>
          <p:nvPr/>
        </p:nvSpPr>
        <p:spPr bwMode="auto">
          <a:xfrm flipV="1">
            <a:off x="2584450" y="3349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5" name="Line 24"/>
          <p:cNvSpPr>
            <a:spLocks noChangeShapeType="1"/>
          </p:cNvSpPr>
          <p:nvPr/>
        </p:nvSpPr>
        <p:spPr bwMode="auto">
          <a:xfrm>
            <a:off x="2584450" y="7556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6" name="Text Box 125"/>
          <p:cNvSpPr txBox="1">
            <a:spLocks noChangeArrowheads="1"/>
          </p:cNvSpPr>
          <p:nvPr/>
        </p:nvSpPr>
        <p:spPr bwMode="auto">
          <a:xfrm>
            <a:off x="3727450" y="6413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017" name="Text Box 126"/>
          <p:cNvSpPr txBox="1">
            <a:spLocks noChangeArrowheads="1"/>
          </p:cNvSpPr>
          <p:nvPr/>
        </p:nvSpPr>
        <p:spPr bwMode="auto">
          <a:xfrm>
            <a:off x="3727450" y="2571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grpSp>
        <p:nvGrpSpPr>
          <p:cNvPr id="43018" name="Group 28"/>
          <p:cNvGrpSpPr>
            <a:grpSpLocks/>
          </p:cNvGrpSpPr>
          <p:nvPr/>
        </p:nvGrpSpPr>
        <p:grpSpPr bwMode="auto">
          <a:xfrm>
            <a:off x="1905000" y="336550"/>
            <a:ext cx="679450" cy="5867400"/>
            <a:chOff x="3048000" y="2895600"/>
            <a:chExt cx="2209800" cy="2133600"/>
          </a:xfrm>
        </p:grpSpPr>
        <p:sp>
          <p:nvSpPr>
            <p:cNvPr id="43326" name="Line 3"/>
            <p:cNvSpPr>
              <a:spLocks noChangeShapeType="1"/>
            </p:cNvSpPr>
            <p:nvPr/>
          </p:nvSpPr>
          <p:spPr bwMode="auto">
            <a:xfrm>
              <a:off x="3048000" y="50292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327" name="Line 4"/>
            <p:cNvSpPr>
              <a:spLocks noChangeShapeType="1"/>
            </p:cNvSpPr>
            <p:nvPr/>
          </p:nvSpPr>
          <p:spPr bwMode="auto">
            <a:xfrm>
              <a:off x="3048000" y="47244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328" name="Line 5"/>
            <p:cNvSpPr>
              <a:spLocks noChangeShapeType="1"/>
            </p:cNvSpPr>
            <p:nvPr/>
          </p:nvSpPr>
          <p:spPr bwMode="auto">
            <a:xfrm>
              <a:off x="3048000" y="44196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329" name="Line 6"/>
            <p:cNvSpPr>
              <a:spLocks noChangeShapeType="1"/>
            </p:cNvSpPr>
            <p:nvPr/>
          </p:nvSpPr>
          <p:spPr bwMode="auto">
            <a:xfrm>
              <a:off x="3048000" y="41148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330" name="Line 7"/>
            <p:cNvSpPr>
              <a:spLocks noChangeShapeType="1"/>
            </p:cNvSpPr>
            <p:nvPr/>
          </p:nvSpPr>
          <p:spPr bwMode="auto">
            <a:xfrm>
              <a:off x="3048000" y="38100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331" name="Line 8"/>
            <p:cNvSpPr>
              <a:spLocks noChangeShapeType="1"/>
            </p:cNvSpPr>
            <p:nvPr/>
          </p:nvSpPr>
          <p:spPr bwMode="auto">
            <a:xfrm>
              <a:off x="3048000" y="35052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332" name="Line 9"/>
            <p:cNvSpPr>
              <a:spLocks noChangeShapeType="1"/>
            </p:cNvSpPr>
            <p:nvPr/>
          </p:nvSpPr>
          <p:spPr bwMode="auto">
            <a:xfrm>
              <a:off x="3048000" y="32004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333" name="Line 10"/>
            <p:cNvSpPr>
              <a:spLocks noChangeShapeType="1"/>
            </p:cNvSpPr>
            <p:nvPr/>
          </p:nvSpPr>
          <p:spPr bwMode="auto">
            <a:xfrm>
              <a:off x="3048000" y="28956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19" name="Text Box 13"/>
          <p:cNvSpPr txBox="1">
            <a:spLocks noChangeArrowheads="1"/>
          </p:cNvSpPr>
          <p:nvPr/>
        </p:nvSpPr>
        <p:spPr bwMode="auto">
          <a:xfrm>
            <a:off x="1752600" y="31750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in0</a:t>
            </a:r>
          </a:p>
        </p:txBody>
      </p:sp>
      <p:sp>
        <p:nvSpPr>
          <p:cNvPr id="43020" name="Text Box 13"/>
          <p:cNvSpPr txBox="1">
            <a:spLocks noChangeArrowheads="1"/>
          </p:cNvSpPr>
          <p:nvPr/>
        </p:nvSpPr>
        <p:spPr bwMode="auto">
          <a:xfrm>
            <a:off x="1752600" y="869950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in1</a:t>
            </a:r>
          </a:p>
        </p:txBody>
      </p:sp>
      <p:sp>
        <p:nvSpPr>
          <p:cNvPr id="43021" name="Text Box 13"/>
          <p:cNvSpPr txBox="1">
            <a:spLocks noChangeArrowheads="1"/>
          </p:cNvSpPr>
          <p:nvPr/>
        </p:nvSpPr>
        <p:spPr bwMode="auto">
          <a:xfrm>
            <a:off x="1752600" y="1684338"/>
            <a:ext cx="492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in2</a:t>
            </a:r>
          </a:p>
        </p:txBody>
      </p:sp>
      <p:sp>
        <p:nvSpPr>
          <p:cNvPr id="43022" name="Text Box 13"/>
          <p:cNvSpPr txBox="1">
            <a:spLocks noChangeArrowheads="1"/>
          </p:cNvSpPr>
          <p:nvPr/>
        </p:nvSpPr>
        <p:spPr bwMode="auto">
          <a:xfrm>
            <a:off x="1752600" y="2546350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in3</a:t>
            </a:r>
          </a:p>
        </p:txBody>
      </p:sp>
      <p:sp>
        <p:nvSpPr>
          <p:cNvPr id="43023" name="Text Box 13"/>
          <p:cNvSpPr txBox="1">
            <a:spLocks noChangeArrowheads="1"/>
          </p:cNvSpPr>
          <p:nvPr/>
        </p:nvSpPr>
        <p:spPr bwMode="auto">
          <a:xfrm>
            <a:off x="1752600" y="3384550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in4</a:t>
            </a:r>
          </a:p>
        </p:txBody>
      </p:sp>
      <p:sp>
        <p:nvSpPr>
          <p:cNvPr id="43024" name="Text Box 13"/>
          <p:cNvSpPr txBox="1">
            <a:spLocks noChangeArrowheads="1"/>
          </p:cNvSpPr>
          <p:nvPr/>
        </p:nvSpPr>
        <p:spPr bwMode="auto">
          <a:xfrm>
            <a:off x="1752600" y="4198938"/>
            <a:ext cx="492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in5</a:t>
            </a:r>
          </a:p>
        </p:txBody>
      </p:sp>
      <p:sp>
        <p:nvSpPr>
          <p:cNvPr id="43025" name="Text Box 13"/>
          <p:cNvSpPr txBox="1">
            <a:spLocks noChangeArrowheads="1"/>
          </p:cNvSpPr>
          <p:nvPr/>
        </p:nvSpPr>
        <p:spPr bwMode="auto">
          <a:xfrm>
            <a:off x="1752600" y="5060950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in6</a:t>
            </a:r>
          </a:p>
        </p:txBody>
      </p:sp>
      <p:sp>
        <p:nvSpPr>
          <p:cNvPr id="43026" name="Text Box 13"/>
          <p:cNvSpPr txBox="1">
            <a:spLocks noChangeArrowheads="1"/>
          </p:cNvSpPr>
          <p:nvPr/>
        </p:nvSpPr>
        <p:spPr bwMode="auto">
          <a:xfrm>
            <a:off x="1752600" y="5875338"/>
            <a:ext cx="4921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in7</a:t>
            </a:r>
          </a:p>
        </p:txBody>
      </p:sp>
      <p:grpSp>
        <p:nvGrpSpPr>
          <p:cNvPr id="43027" name="Group 36"/>
          <p:cNvGrpSpPr>
            <a:grpSpLocks/>
          </p:cNvGrpSpPr>
          <p:nvPr/>
        </p:nvGrpSpPr>
        <p:grpSpPr bwMode="auto">
          <a:xfrm>
            <a:off x="7924800" y="336550"/>
            <a:ext cx="679450" cy="5867400"/>
            <a:chOff x="3048000" y="2895600"/>
            <a:chExt cx="2209800" cy="2133600"/>
          </a:xfrm>
        </p:grpSpPr>
        <p:sp>
          <p:nvSpPr>
            <p:cNvPr id="43318" name="Line 3"/>
            <p:cNvSpPr>
              <a:spLocks noChangeShapeType="1"/>
            </p:cNvSpPr>
            <p:nvPr/>
          </p:nvSpPr>
          <p:spPr bwMode="auto">
            <a:xfrm>
              <a:off x="3048000" y="50292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319" name="Line 4"/>
            <p:cNvSpPr>
              <a:spLocks noChangeShapeType="1"/>
            </p:cNvSpPr>
            <p:nvPr/>
          </p:nvSpPr>
          <p:spPr bwMode="auto">
            <a:xfrm>
              <a:off x="3048000" y="47244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320" name="Line 5"/>
            <p:cNvSpPr>
              <a:spLocks noChangeShapeType="1"/>
            </p:cNvSpPr>
            <p:nvPr/>
          </p:nvSpPr>
          <p:spPr bwMode="auto">
            <a:xfrm>
              <a:off x="3048000" y="44196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321" name="Line 6"/>
            <p:cNvSpPr>
              <a:spLocks noChangeShapeType="1"/>
            </p:cNvSpPr>
            <p:nvPr/>
          </p:nvSpPr>
          <p:spPr bwMode="auto">
            <a:xfrm>
              <a:off x="3048000" y="41148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322" name="Line 7"/>
            <p:cNvSpPr>
              <a:spLocks noChangeShapeType="1"/>
            </p:cNvSpPr>
            <p:nvPr/>
          </p:nvSpPr>
          <p:spPr bwMode="auto">
            <a:xfrm>
              <a:off x="3048000" y="38100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323" name="Line 8"/>
            <p:cNvSpPr>
              <a:spLocks noChangeShapeType="1"/>
            </p:cNvSpPr>
            <p:nvPr/>
          </p:nvSpPr>
          <p:spPr bwMode="auto">
            <a:xfrm>
              <a:off x="3048000" y="35052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324" name="Line 9"/>
            <p:cNvSpPr>
              <a:spLocks noChangeShapeType="1"/>
            </p:cNvSpPr>
            <p:nvPr/>
          </p:nvSpPr>
          <p:spPr bwMode="auto">
            <a:xfrm>
              <a:off x="3048000" y="32004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325" name="Line 10"/>
            <p:cNvSpPr>
              <a:spLocks noChangeShapeType="1"/>
            </p:cNvSpPr>
            <p:nvPr/>
          </p:nvSpPr>
          <p:spPr bwMode="auto">
            <a:xfrm>
              <a:off x="3048000" y="2895600"/>
              <a:ext cx="2209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28" name="Text Box 13"/>
          <p:cNvSpPr txBox="1">
            <a:spLocks noChangeArrowheads="1"/>
          </p:cNvSpPr>
          <p:nvPr/>
        </p:nvSpPr>
        <p:spPr bwMode="auto">
          <a:xfrm>
            <a:off x="7772400" y="31750"/>
            <a:ext cx="633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out0</a:t>
            </a:r>
          </a:p>
        </p:txBody>
      </p:sp>
      <p:sp>
        <p:nvSpPr>
          <p:cNvPr id="43029" name="Text Box 13"/>
          <p:cNvSpPr txBox="1">
            <a:spLocks noChangeArrowheads="1"/>
          </p:cNvSpPr>
          <p:nvPr/>
        </p:nvSpPr>
        <p:spPr bwMode="auto">
          <a:xfrm>
            <a:off x="7772400" y="869950"/>
            <a:ext cx="633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out1</a:t>
            </a:r>
          </a:p>
        </p:txBody>
      </p:sp>
      <p:sp>
        <p:nvSpPr>
          <p:cNvPr id="43030" name="Text Box 13"/>
          <p:cNvSpPr txBox="1">
            <a:spLocks noChangeArrowheads="1"/>
          </p:cNvSpPr>
          <p:nvPr/>
        </p:nvSpPr>
        <p:spPr bwMode="auto">
          <a:xfrm>
            <a:off x="7772400" y="1684338"/>
            <a:ext cx="6334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out2</a:t>
            </a:r>
          </a:p>
        </p:txBody>
      </p:sp>
      <p:sp>
        <p:nvSpPr>
          <p:cNvPr id="43031" name="Text Box 13"/>
          <p:cNvSpPr txBox="1">
            <a:spLocks noChangeArrowheads="1"/>
          </p:cNvSpPr>
          <p:nvPr/>
        </p:nvSpPr>
        <p:spPr bwMode="auto">
          <a:xfrm>
            <a:off x="7772400" y="2546350"/>
            <a:ext cx="633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out3</a:t>
            </a:r>
          </a:p>
        </p:txBody>
      </p:sp>
      <p:sp>
        <p:nvSpPr>
          <p:cNvPr id="43032" name="Text Box 13"/>
          <p:cNvSpPr txBox="1">
            <a:spLocks noChangeArrowheads="1"/>
          </p:cNvSpPr>
          <p:nvPr/>
        </p:nvSpPr>
        <p:spPr bwMode="auto">
          <a:xfrm>
            <a:off x="7772400" y="3384550"/>
            <a:ext cx="633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out4</a:t>
            </a:r>
          </a:p>
        </p:txBody>
      </p:sp>
      <p:sp>
        <p:nvSpPr>
          <p:cNvPr id="43033" name="Text Box 13"/>
          <p:cNvSpPr txBox="1">
            <a:spLocks noChangeArrowheads="1"/>
          </p:cNvSpPr>
          <p:nvPr/>
        </p:nvSpPr>
        <p:spPr bwMode="auto">
          <a:xfrm>
            <a:off x="7772400" y="4198938"/>
            <a:ext cx="6334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out5</a:t>
            </a:r>
          </a:p>
        </p:txBody>
      </p:sp>
      <p:sp>
        <p:nvSpPr>
          <p:cNvPr id="43034" name="Text Box 13"/>
          <p:cNvSpPr txBox="1">
            <a:spLocks noChangeArrowheads="1"/>
          </p:cNvSpPr>
          <p:nvPr/>
        </p:nvSpPr>
        <p:spPr bwMode="auto">
          <a:xfrm>
            <a:off x="7794625" y="5073650"/>
            <a:ext cx="590550" cy="34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out6</a:t>
            </a:r>
          </a:p>
        </p:txBody>
      </p:sp>
      <p:sp>
        <p:nvSpPr>
          <p:cNvPr id="53" name="Text Box 13"/>
          <p:cNvSpPr txBox="1">
            <a:spLocks noChangeArrowheads="1"/>
          </p:cNvSpPr>
          <p:nvPr/>
        </p:nvSpPr>
        <p:spPr bwMode="auto">
          <a:xfrm>
            <a:off x="7794625" y="5889625"/>
            <a:ext cx="6334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997" dirty="0"/>
              <a:t>out7</a:t>
            </a:r>
          </a:p>
        </p:txBody>
      </p:sp>
      <p:cxnSp>
        <p:nvCxnSpPr>
          <p:cNvPr id="55" name="Straight Connector 54"/>
          <p:cNvCxnSpPr>
            <a:endCxn id="43332" idx="1"/>
          </p:cNvCxnSpPr>
          <p:nvPr/>
        </p:nvCxnSpPr>
        <p:spPr>
          <a:xfrm>
            <a:off x="2584450" y="7556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H="1">
            <a:off x="3532188" y="142875"/>
            <a:ext cx="3952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38" name="AutoShape 17"/>
          <p:cNvSpPr>
            <a:spLocks noChangeArrowheads="1"/>
          </p:cNvSpPr>
          <p:nvPr/>
        </p:nvSpPr>
        <p:spPr bwMode="auto">
          <a:xfrm rot="-5400000">
            <a:off x="3594100" y="13065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39" name="Line 18"/>
          <p:cNvSpPr>
            <a:spLocks noChangeShapeType="1"/>
          </p:cNvSpPr>
          <p:nvPr/>
        </p:nvSpPr>
        <p:spPr bwMode="auto">
          <a:xfrm flipV="1">
            <a:off x="3997325" y="14033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40" name="Line 21"/>
          <p:cNvSpPr>
            <a:spLocks noChangeShapeType="1"/>
          </p:cNvSpPr>
          <p:nvPr/>
        </p:nvSpPr>
        <p:spPr bwMode="auto">
          <a:xfrm>
            <a:off x="3919538" y="9810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41" name="Line 23"/>
          <p:cNvSpPr>
            <a:spLocks noChangeShapeType="1"/>
          </p:cNvSpPr>
          <p:nvPr/>
        </p:nvSpPr>
        <p:spPr bwMode="auto">
          <a:xfrm flipV="1">
            <a:off x="2586038" y="11731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42" name="Line 24"/>
          <p:cNvSpPr>
            <a:spLocks noChangeShapeType="1"/>
          </p:cNvSpPr>
          <p:nvPr/>
        </p:nvSpPr>
        <p:spPr bwMode="auto">
          <a:xfrm>
            <a:off x="2586038" y="15938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43" name="Text Box 125"/>
          <p:cNvSpPr txBox="1">
            <a:spLocks noChangeArrowheads="1"/>
          </p:cNvSpPr>
          <p:nvPr/>
        </p:nvSpPr>
        <p:spPr bwMode="auto">
          <a:xfrm>
            <a:off x="3729038" y="14795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044" name="Text Box 126"/>
          <p:cNvSpPr txBox="1">
            <a:spLocks noChangeArrowheads="1"/>
          </p:cNvSpPr>
          <p:nvPr/>
        </p:nvSpPr>
        <p:spPr bwMode="auto">
          <a:xfrm>
            <a:off x="3729038" y="10953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102" name="Straight Connector 101"/>
          <p:cNvCxnSpPr/>
          <p:nvPr/>
        </p:nvCxnSpPr>
        <p:spPr>
          <a:xfrm>
            <a:off x="2586038" y="15938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flipH="1">
            <a:off x="3533775" y="9810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47" name="AutoShape 17"/>
          <p:cNvSpPr>
            <a:spLocks noChangeArrowheads="1"/>
          </p:cNvSpPr>
          <p:nvPr/>
        </p:nvSpPr>
        <p:spPr bwMode="auto">
          <a:xfrm rot="-5400000">
            <a:off x="3594100" y="21447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48" name="Line 18"/>
          <p:cNvSpPr>
            <a:spLocks noChangeShapeType="1"/>
          </p:cNvSpPr>
          <p:nvPr/>
        </p:nvSpPr>
        <p:spPr bwMode="auto">
          <a:xfrm flipV="1">
            <a:off x="3997325" y="22415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49" name="Line 21"/>
          <p:cNvSpPr>
            <a:spLocks noChangeShapeType="1"/>
          </p:cNvSpPr>
          <p:nvPr/>
        </p:nvSpPr>
        <p:spPr bwMode="auto">
          <a:xfrm>
            <a:off x="3919538" y="18192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50" name="Line 23"/>
          <p:cNvSpPr>
            <a:spLocks noChangeShapeType="1"/>
          </p:cNvSpPr>
          <p:nvPr/>
        </p:nvSpPr>
        <p:spPr bwMode="auto">
          <a:xfrm flipV="1">
            <a:off x="2586038" y="20113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51" name="Line 24"/>
          <p:cNvSpPr>
            <a:spLocks noChangeShapeType="1"/>
          </p:cNvSpPr>
          <p:nvPr/>
        </p:nvSpPr>
        <p:spPr bwMode="auto">
          <a:xfrm>
            <a:off x="2586038" y="24320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52" name="Text Box 125"/>
          <p:cNvSpPr txBox="1">
            <a:spLocks noChangeArrowheads="1"/>
          </p:cNvSpPr>
          <p:nvPr/>
        </p:nvSpPr>
        <p:spPr bwMode="auto">
          <a:xfrm>
            <a:off x="3729038" y="23177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053" name="Text Box 126"/>
          <p:cNvSpPr txBox="1">
            <a:spLocks noChangeArrowheads="1"/>
          </p:cNvSpPr>
          <p:nvPr/>
        </p:nvSpPr>
        <p:spPr bwMode="auto">
          <a:xfrm>
            <a:off x="3729038" y="19335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112" name="Straight Connector 111"/>
          <p:cNvCxnSpPr/>
          <p:nvPr/>
        </p:nvCxnSpPr>
        <p:spPr>
          <a:xfrm>
            <a:off x="2586038" y="24320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>
            <a:off x="3533775" y="18192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56" name="AutoShape 17"/>
          <p:cNvSpPr>
            <a:spLocks noChangeArrowheads="1"/>
          </p:cNvSpPr>
          <p:nvPr/>
        </p:nvSpPr>
        <p:spPr bwMode="auto">
          <a:xfrm rot="-5400000">
            <a:off x="3594100" y="29829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57" name="Line 18"/>
          <p:cNvSpPr>
            <a:spLocks noChangeShapeType="1"/>
          </p:cNvSpPr>
          <p:nvPr/>
        </p:nvSpPr>
        <p:spPr bwMode="auto">
          <a:xfrm flipV="1">
            <a:off x="3997325" y="30797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58" name="Line 21"/>
          <p:cNvSpPr>
            <a:spLocks noChangeShapeType="1"/>
          </p:cNvSpPr>
          <p:nvPr/>
        </p:nvSpPr>
        <p:spPr bwMode="auto">
          <a:xfrm>
            <a:off x="3919538" y="26574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59" name="Line 23"/>
          <p:cNvSpPr>
            <a:spLocks noChangeShapeType="1"/>
          </p:cNvSpPr>
          <p:nvPr/>
        </p:nvSpPr>
        <p:spPr bwMode="auto">
          <a:xfrm flipV="1">
            <a:off x="2586038" y="28495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60" name="Line 24"/>
          <p:cNvSpPr>
            <a:spLocks noChangeShapeType="1"/>
          </p:cNvSpPr>
          <p:nvPr/>
        </p:nvSpPr>
        <p:spPr bwMode="auto">
          <a:xfrm>
            <a:off x="2586038" y="32702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61" name="Text Box 125"/>
          <p:cNvSpPr txBox="1">
            <a:spLocks noChangeArrowheads="1"/>
          </p:cNvSpPr>
          <p:nvPr/>
        </p:nvSpPr>
        <p:spPr bwMode="auto">
          <a:xfrm>
            <a:off x="3729038" y="31559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062" name="Text Box 126"/>
          <p:cNvSpPr txBox="1">
            <a:spLocks noChangeArrowheads="1"/>
          </p:cNvSpPr>
          <p:nvPr/>
        </p:nvSpPr>
        <p:spPr bwMode="auto">
          <a:xfrm>
            <a:off x="3729038" y="27717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122" name="Straight Connector 121"/>
          <p:cNvCxnSpPr/>
          <p:nvPr/>
        </p:nvCxnSpPr>
        <p:spPr>
          <a:xfrm>
            <a:off x="2586038" y="32702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flipH="1">
            <a:off x="3533775" y="26574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65" name="AutoShape 17"/>
          <p:cNvSpPr>
            <a:spLocks noChangeArrowheads="1"/>
          </p:cNvSpPr>
          <p:nvPr/>
        </p:nvSpPr>
        <p:spPr bwMode="auto">
          <a:xfrm rot="-5400000">
            <a:off x="3594100" y="38211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66" name="Line 18"/>
          <p:cNvSpPr>
            <a:spLocks noChangeShapeType="1"/>
          </p:cNvSpPr>
          <p:nvPr/>
        </p:nvSpPr>
        <p:spPr bwMode="auto">
          <a:xfrm flipV="1">
            <a:off x="3997325" y="39179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67" name="Line 21"/>
          <p:cNvSpPr>
            <a:spLocks noChangeShapeType="1"/>
          </p:cNvSpPr>
          <p:nvPr/>
        </p:nvSpPr>
        <p:spPr bwMode="auto">
          <a:xfrm>
            <a:off x="3919538" y="34956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68" name="Line 23"/>
          <p:cNvSpPr>
            <a:spLocks noChangeShapeType="1"/>
          </p:cNvSpPr>
          <p:nvPr/>
        </p:nvSpPr>
        <p:spPr bwMode="auto">
          <a:xfrm flipV="1">
            <a:off x="2586038" y="36877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69" name="Line 24"/>
          <p:cNvSpPr>
            <a:spLocks noChangeShapeType="1"/>
          </p:cNvSpPr>
          <p:nvPr/>
        </p:nvSpPr>
        <p:spPr bwMode="auto">
          <a:xfrm>
            <a:off x="2586038" y="41084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70" name="Text Box 125"/>
          <p:cNvSpPr txBox="1">
            <a:spLocks noChangeArrowheads="1"/>
          </p:cNvSpPr>
          <p:nvPr/>
        </p:nvSpPr>
        <p:spPr bwMode="auto">
          <a:xfrm>
            <a:off x="3729038" y="39941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071" name="Text Box 126"/>
          <p:cNvSpPr txBox="1">
            <a:spLocks noChangeArrowheads="1"/>
          </p:cNvSpPr>
          <p:nvPr/>
        </p:nvSpPr>
        <p:spPr bwMode="auto">
          <a:xfrm>
            <a:off x="3729038" y="36099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132" name="Straight Connector 131"/>
          <p:cNvCxnSpPr/>
          <p:nvPr/>
        </p:nvCxnSpPr>
        <p:spPr>
          <a:xfrm>
            <a:off x="2586038" y="41084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 flipH="1">
            <a:off x="3533775" y="34956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74" name="AutoShape 17"/>
          <p:cNvSpPr>
            <a:spLocks noChangeArrowheads="1"/>
          </p:cNvSpPr>
          <p:nvPr/>
        </p:nvSpPr>
        <p:spPr bwMode="auto">
          <a:xfrm rot="-5400000">
            <a:off x="3594100" y="46593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75" name="Line 18"/>
          <p:cNvSpPr>
            <a:spLocks noChangeShapeType="1"/>
          </p:cNvSpPr>
          <p:nvPr/>
        </p:nvSpPr>
        <p:spPr bwMode="auto">
          <a:xfrm flipV="1">
            <a:off x="3997325" y="47561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76" name="Line 21"/>
          <p:cNvSpPr>
            <a:spLocks noChangeShapeType="1"/>
          </p:cNvSpPr>
          <p:nvPr/>
        </p:nvSpPr>
        <p:spPr bwMode="auto">
          <a:xfrm>
            <a:off x="3919538" y="43338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77" name="Line 23"/>
          <p:cNvSpPr>
            <a:spLocks noChangeShapeType="1"/>
          </p:cNvSpPr>
          <p:nvPr/>
        </p:nvSpPr>
        <p:spPr bwMode="auto">
          <a:xfrm flipV="1">
            <a:off x="2586038" y="45259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78" name="Line 24"/>
          <p:cNvSpPr>
            <a:spLocks noChangeShapeType="1"/>
          </p:cNvSpPr>
          <p:nvPr/>
        </p:nvSpPr>
        <p:spPr bwMode="auto">
          <a:xfrm>
            <a:off x="2586038" y="49466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79" name="Text Box 125"/>
          <p:cNvSpPr txBox="1">
            <a:spLocks noChangeArrowheads="1"/>
          </p:cNvSpPr>
          <p:nvPr/>
        </p:nvSpPr>
        <p:spPr bwMode="auto">
          <a:xfrm>
            <a:off x="3729038" y="48323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080" name="Text Box 126"/>
          <p:cNvSpPr txBox="1">
            <a:spLocks noChangeArrowheads="1"/>
          </p:cNvSpPr>
          <p:nvPr/>
        </p:nvSpPr>
        <p:spPr bwMode="auto">
          <a:xfrm>
            <a:off x="3729038" y="44481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142" name="Straight Connector 141"/>
          <p:cNvCxnSpPr/>
          <p:nvPr/>
        </p:nvCxnSpPr>
        <p:spPr>
          <a:xfrm>
            <a:off x="2586038" y="49466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 flipH="1">
            <a:off x="3533775" y="43338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83" name="AutoShape 17"/>
          <p:cNvSpPr>
            <a:spLocks noChangeArrowheads="1"/>
          </p:cNvSpPr>
          <p:nvPr/>
        </p:nvSpPr>
        <p:spPr bwMode="auto">
          <a:xfrm rot="-5400000">
            <a:off x="3598862" y="5497513"/>
            <a:ext cx="614363" cy="192088"/>
          </a:xfrm>
          <a:custGeom>
            <a:avLst/>
            <a:gdLst>
              <a:gd name="T0" fmla="*/ 2147483647 w 21600"/>
              <a:gd name="T1" fmla="*/ 67547185 h 21600"/>
              <a:gd name="T2" fmla="*/ 2147483647 w 21600"/>
              <a:gd name="T3" fmla="*/ 135093747 h 21600"/>
              <a:gd name="T4" fmla="*/ 1767042266 w 21600"/>
              <a:gd name="T5" fmla="*/ 6754718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84" name="Line 18"/>
          <p:cNvSpPr>
            <a:spLocks noChangeShapeType="1"/>
          </p:cNvSpPr>
          <p:nvPr/>
        </p:nvSpPr>
        <p:spPr bwMode="auto">
          <a:xfrm flipV="1">
            <a:off x="4002088" y="55943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85" name="Line 21"/>
          <p:cNvSpPr>
            <a:spLocks noChangeShapeType="1"/>
          </p:cNvSpPr>
          <p:nvPr/>
        </p:nvSpPr>
        <p:spPr bwMode="auto">
          <a:xfrm>
            <a:off x="3924300" y="51720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86" name="Line 23"/>
          <p:cNvSpPr>
            <a:spLocks noChangeShapeType="1"/>
          </p:cNvSpPr>
          <p:nvPr/>
        </p:nvSpPr>
        <p:spPr bwMode="auto">
          <a:xfrm flipV="1">
            <a:off x="2590800" y="53641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87" name="Line 24"/>
          <p:cNvSpPr>
            <a:spLocks noChangeShapeType="1"/>
          </p:cNvSpPr>
          <p:nvPr/>
        </p:nvSpPr>
        <p:spPr bwMode="auto">
          <a:xfrm>
            <a:off x="2590800" y="57848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88" name="Text Box 125"/>
          <p:cNvSpPr txBox="1">
            <a:spLocks noChangeArrowheads="1"/>
          </p:cNvSpPr>
          <p:nvPr/>
        </p:nvSpPr>
        <p:spPr bwMode="auto">
          <a:xfrm>
            <a:off x="3733800" y="56705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089" name="Text Box 126"/>
          <p:cNvSpPr txBox="1">
            <a:spLocks noChangeArrowheads="1"/>
          </p:cNvSpPr>
          <p:nvPr/>
        </p:nvSpPr>
        <p:spPr bwMode="auto">
          <a:xfrm>
            <a:off x="3733800" y="52863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152" name="Straight Connector 151"/>
          <p:cNvCxnSpPr/>
          <p:nvPr/>
        </p:nvCxnSpPr>
        <p:spPr>
          <a:xfrm>
            <a:off x="2590800" y="57848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 flipH="1">
            <a:off x="3538538" y="5172075"/>
            <a:ext cx="3952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/>
          <p:nvPr/>
        </p:nvCxnSpPr>
        <p:spPr>
          <a:xfrm flipV="1">
            <a:off x="3532188" y="31750"/>
            <a:ext cx="0" cy="5983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>
            <a:stCxn id="43011" idx="1"/>
          </p:cNvCxnSpPr>
          <p:nvPr/>
        </p:nvCxnSpPr>
        <p:spPr>
          <a:xfrm flipV="1">
            <a:off x="4341813" y="3349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>
            <a:off x="4341813" y="334963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 flipV="1">
            <a:off x="4343400" y="11731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165"/>
          <p:cNvCxnSpPr/>
          <p:nvPr/>
        </p:nvCxnSpPr>
        <p:spPr>
          <a:xfrm>
            <a:off x="4343400" y="1173163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/>
          <p:nvPr/>
        </p:nvCxnSpPr>
        <p:spPr>
          <a:xfrm flipV="1">
            <a:off x="4343400" y="2012950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/>
          <p:nvPr/>
        </p:nvCxnSpPr>
        <p:spPr>
          <a:xfrm>
            <a:off x="4343400" y="2012950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/>
          <p:cNvCxnSpPr/>
          <p:nvPr/>
        </p:nvCxnSpPr>
        <p:spPr>
          <a:xfrm flipV="1">
            <a:off x="4344988" y="2851150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/>
          <p:nvPr/>
        </p:nvCxnSpPr>
        <p:spPr>
          <a:xfrm>
            <a:off x="4344988" y="2851150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/>
          <p:nvPr/>
        </p:nvCxnSpPr>
        <p:spPr>
          <a:xfrm flipV="1">
            <a:off x="4338638" y="3686175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/>
          <p:cNvCxnSpPr/>
          <p:nvPr/>
        </p:nvCxnSpPr>
        <p:spPr>
          <a:xfrm>
            <a:off x="4338638" y="3686175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/>
          <p:nvPr/>
        </p:nvCxnSpPr>
        <p:spPr>
          <a:xfrm flipV="1">
            <a:off x="4340225" y="4524375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/>
          <p:nvPr/>
        </p:nvCxnSpPr>
        <p:spPr>
          <a:xfrm>
            <a:off x="4340225" y="4524375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/>
        </p:nvCxnSpPr>
        <p:spPr>
          <a:xfrm flipV="1">
            <a:off x="4340225" y="53641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Connector 175"/>
          <p:cNvCxnSpPr/>
          <p:nvPr/>
        </p:nvCxnSpPr>
        <p:spPr>
          <a:xfrm>
            <a:off x="4340225" y="5364163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/>
        </p:nvCxnSpPr>
        <p:spPr>
          <a:xfrm flipV="1">
            <a:off x="4341813" y="62023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/>
          <p:nvPr/>
        </p:nvCxnSpPr>
        <p:spPr>
          <a:xfrm>
            <a:off x="4341813" y="6202363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109" name="AutoShape 17"/>
          <p:cNvSpPr>
            <a:spLocks noChangeArrowheads="1"/>
          </p:cNvSpPr>
          <p:nvPr/>
        </p:nvSpPr>
        <p:spPr bwMode="auto">
          <a:xfrm rot="-5400000">
            <a:off x="3598862" y="6335713"/>
            <a:ext cx="614363" cy="192088"/>
          </a:xfrm>
          <a:custGeom>
            <a:avLst/>
            <a:gdLst>
              <a:gd name="T0" fmla="*/ 2147483647 w 21600"/>
              <a:gd name="T1" fmla="*/ 67547185 h 21600"/>
              <a:gd name="T2" fmla="*/ 2147483647 w 21600"/>
              <a:gd name="T3" fmla="*/ 135093747 h 21600"/>
              <a:gd name="T4" fmla="*/ 1767042266 w 21600"/>
              <a:gd name="T5" fmla="*/ 6754718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10" name="Line 18"/>
          <p:cNvSpPr>
            <a:spLocks noChangeShapeType="1"/>
          </p:cNvSpPr>
          <p:nvPr/>
        </p:nvSpPr>
        <p:spPr bwMode="auto">
          <a:xfrm flipV="1">
            <a:off x="4002088" y="64325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11" name="Line 21"/>
          <p:cNvSpPr>
            <a:spLocks noChangeShapeType="1"/>
          </p:cNvSpPr>
          <p:nvPr/>
        </p:nvSpPr>
        <p:spPr bwMode="auto">
          <a:xfrm>
            <a:off x="3924300" y="60102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12" name="Line 23"/>
          <p:cNvSpPr>
            <a:spLocks noChangeShapeType="1"/>
          </p:cNvSpPr>
          <p:nvPr/>
        </p:nvSpPr>
        <p:spPr bwMode="auto">
          <a:xfrm flipV="1">
            <a:off x="2590800" y="62023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13" name="Line 24"/>
          <p:cNvSpPr>
            <a:spLocks noChangeShapeType="1"/>
          </p:cNvSpPr>
          <p:nvPr/>
        </p:nvSpPr>
        <p:spPr bwMode="auto">
          <a:xfrm>
            <a:off x="2590800" y="6623050"/>
            <a:ext cx="12192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14" name="Text Box 125"/>
          <p:cNvSpPr txBox="1">
            <a:spLocks noChangeArrowheads="1"/>
          </p:cNvSpPr>
          <p:nvPr/>
        </p:nvSpPr>
        <p:spPr bwMode="auto">
          <a:xfrm>
            <a:off x="3733800" y="65087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115" name="Text Box 126"/>
          <p:cNvSpPr txBox="1">
            <a:spLocks noChangeArrowheads="1"/>
          </p:cNvSpPr>
          <p:nvPr/>
        </p:nvSpPr>
        <p:spPr bwMode="auto">
          <a:xfrm>
            <a:off x="3733800" y="61245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186" name="Straight Connector 185"/>
          <p:cNvCxnSpPr/>
          <p:nvPr/>
        </p:nvCxnSpPr>
        <p:spPr>
          <a:xfrm>
            <a:off x="2590800" y="6623050"/>
            <a:ext cx="0" cy="4191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 flipH="1">
            <a:off x="3544888" y="6015038"/>
            <a:ext cx="3952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flipV="1">
            <a:off x="4340225" y="62023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119" name="AutoShape 17"/>
          <p:cNvSpPr>
            <a:spLocks noChangeArrowheads="1"/>
          </p:cNvSpPr>
          <p:nvPr/>
        </p:nvSpPr>
        <p:spPr bwMode="auto">
          <a:xfrm rot="-5400000">
            <a:off x="5351462" y="468313"/>
            <a:ext cx="614363" cy="192088"/>
          </a:xfrm>
          <a:custGeom>
            <a:avLst/>
            <a:gdLst>
              <a:gd name="T0" fmla="*/ 2147483647 w 21600"/>
              <a:gd name="T1" fmla="*/ 67547185 h 21600"/>
              <a:gd name="T2" fmla="*/ 2147483647 w 21600"/>
              <a:gd name="T3" fmla="*/ 135093747 h 21600"/>
              <a:gd name="T4" fmla="*/ 1767042266 w 21600"/>
              <a:gd name="T5" fmla="*/ 6754718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20" name="Line 18"/>
          <p:cNvSpPr>
            <a:spLocks noChangeShapeType="1"/>
          </p:cNvSpPr>
          <p:nvPr/>
        </p:nvSpPr>
        <p:spPr bwMode="auto">
          <a:xfrm flipV="1">
            <a:off x="5754688" y="5651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21" name="Line 21"/>
          <p:cNvSpPr>
            <a:spLocks noChangeShapeType="1"/>
          </p:cNvSpPr>
          <p:nvPr/>
        </p:nvSpPr>
        <p:spPr bwMode="auto">
          <a:xfrm>
            <a:off x="5676900" y="1428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" name="Text Box 22"/>
          <p:cNvSpPr txBox="1">
            <a:spLocks noChangeArrowheads="1"/>
          </p:cNvSpPr>
          <p:nvPr/>
        </p:nvSpPr>
        <p:spPr bwMode="auto">
          <a:xfrm>
            <a:off x="4692650" y="0"/>
            <a:ext cx="6477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50" b="1" u="sng" dirty="0"/>
              <a:t>SHIFT2</a:t>
            </a:r>
          </a:p>
        </p:txBody>
      </p:sp>
      <p:sp>
        <p:nvSpPr>
          <p:cNvPr id="43123" name="Line 23"/>
          <p:cNvSpPr>
            <a:spLocks noChangeShapeType="1"/>
          </p:cNvSpPr>
          <p:nvPr/>
        </p:nvSpPr>
        <p:spPr bwMode="auto">
          <a:xfrm flipV="1">
            <a:off x="4343400" y="3349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24" name="Line 24"/>
          <p:cNvSpPr>
            <a:spLocks noChangeShapeType="1"/>
          </p:cNvSpPr>
          <p:nvPr/>
        </p:nvSpPr>
        <p:spPr bwMode="auto">
          <a:xfrm>
            <a:off x="4572000" y="755650"/>
            <a:ext cx="9906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25" name="Text Box 125"/>
          <p:cNvSpPr txBox="1">
            <a:spLocks noChangeArrowheads="1"/>
          </p:cNvSpPr>
          <p:nvPr/>
        </p:nvSpPr>
        <p:spPr bwMode="auto">
          <a:xfrm>
            <a:off x="5486400" y="6413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126" name="Text Box 126"/>
          <p:cNvSpPr txBox="1">
            <a:spLocks noChangeArrowheads="1"/>
          </p:cNvSpPr>
          <p:nvPr/>
        </p:nvSpPr>
        <p:spPr bwMode="auto">
          <a:xfrm>
            <a:off x="5486400" y="2571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199" name="Straight Connector 198"/>
          <p:cNvCxnSpPr/>
          <p:nvPr/>
        </p:nvCxnSpPr>
        <p:spPr>
          <a:xfrm>
            <a:off x="4572000" y="755650"/>
            <a:ext cx="0" cy="1284288"/>
          </a:xfrm>
          <a:prstGeom prst="line">
            <a:avLst/>
          </a:prstGeom>
          <a:ln w="28575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 flipH="1">
            <a:off x="5291138" y="142875"/>
            <a:ext cx="3952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129" name="AutoShape 17"/>
          <p:cNvSpPr>
            <a:spLocks noChangeArrowheads="1"/>
          </p:cNvSpPr>
          <p:nvPr/>
        </p:nvSpPr>
        <p:spPr bwMode="auto">
          <a:xfrm rot="-5400000">
            <a:off x="5353050" y="13065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30" name="Line 18"/>
          <p:cNvSpPr>
            <a:spLocks noChangeShapeType="1"/>
          </p:cNvSpPr>
          <p:nvPr/>
        </p:nvSpPr>
        <p:spPr bwMode="auto">
          <a:xfrm flipV="1">
            <a:off x="5756275" y="14033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31" name="Line 21"/>
          <p:cNvSpPr>
            <a:spLocks noChangeShapeType="1"/>
          </p:cNvSpPr>
          <p:nvPr/>
        </p:nvSpPr>
        <p:spPr bwMode="auto">
          <a:xfrm>
            <a:off x="5678488" y="9810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32" name="Line 23"/>
          <p:cNvSpPr>
            <a:spLocks noChangeShapeType="1"/>
          </p:cNvSpPr>
          <p:nvPr/>
        </p:nvSpPr>
        <p:spPr bwMode="auto">
          <a:xfrm flipV="1">
            <a:off x="4344988" y="11731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33" name="Line 24"/>
          <p:cNvSpPr>
            <a:spLocks noChangeShapeType="1"/>
          </p:cNvSpPr>
          <p:nvPr/>
        </p:nvSpPr>
        <p:spPr bwMode="auto">
          <a:xfrm flipV="1">
            <a:off x="4757738" y="1593850"/>
            <a:ext cx="806450" cy="15875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34" name="Text Box 125"/>
          <p:cNvSpPr txBox="1">
            <a:spLocks noChangeArrowheads="1"/>
          </p:cNvSpPr>
          <p:nvPr/>
        </p:nvSpPr>
        <p:spPr bwMode="auto">
          <a:xfrm>
            <a:off x="5487988" y="14795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135" name="Text Box 126"/>
          <p:cNvSpPr txBox="1">
            <a:spLocks noChangeArrowheads="1"/>
          </p:cNvSpPr>
          <p:nvPr/>
        </p:nvSpPr>
        <p:spPr bwMode="auto">
          <a:xfrm>
            <a:off x="5487988" y="10953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208" name="Straight Connector 207"/>
          <p:cNvCxnSpPr/>
          <p:nvPr/>
        </p:nvCxnSpPr>
        <p:spPr>
          <a:xfrm>
            <a:off x="4757738" y="1609725"/>
            <a:ext cx="0" cy="1268413"/>
          </a:xfrm>
          <a:prstGeom prst="line">
            <a:avLst/>
          </a:prstGeom>
          <a:ln w="28575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/>
          <p:cNvCxnSpPr/>
          <p:nvPr/>
        </p:nvCxnSpPr>
        <p:spPr>
          <a:xfrm flipH="1">
            <a:off x="5292725" y="9810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138" name="AutoShape 17"/>
          <p:cNvSpPr>
            <a:spLocks noChangeArrowheads="1"/>
          </p:cNvSpPr>
          <p:nvPr/>
        </p:nvSpPr>
        <p:spPr bwMode="auto">
          <a:xfrm rot="-5400000">
            <a:off x="5353050" y="21447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39" name="Line 18"/>
          <p:cNvSpPr>
            <a:spLocks noChangeShapeType="1"/>
          </p:cNvSpPr>
          <p:nvPr/>
        </p:nvSpPr>
        <p:spPr bwMode="auto">
          <a:xfrm flipV="1">
            <a:off x="5756275" y="22415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40" name="Line 21"/>
          <p:cNvSpPr>
            <a:spLocks noChangeShapeType="1"/>
          </p:cNvSpPr>
          <p:nvPr/>
        </p:nvSpPr>
        <p:spPr bwMode="auto">
          <a:xfrm>
            <a:off x="5678488" y="18192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41" name="Line 23"/>
          <p:cNvSpPr>
            <a:spLocks noChangeShapeType="1"/>
          </p:cNvSpPr>
          <p:nvPr/>
        </p:nvSpPr>
        <p:spPr bwMode="auto">
          <a:xfrm flipV="1">
            <a:off x="4344988" y="20113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42" name="Line 24"/>
          <p:cNvSpPr>
            <a:spLocks noChangeShapeType="1"/>
          </p:cNvSpPr>
          <p:nvPr/>
        </p:nvSpPr>
        <p:spPr bwMode="auto">
          <a:xfrm>
            <a:off x="4572000" y="2424113"/>
            <a:ext cx="992188" cy="7937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43" name="Text Box 125"/>
          <p:cNvSpPr txBox="1">
            <a:spLocks noChangeArrowheads="1"/>
          </p:cNvSpPr>
          <p:nvPr/>
        </p:nvSpPr>
        <p:spPr bwMode="auto">
          <a:xfrm>
            <a:off x="5487988" y="23177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144" name="Text Box 126"/>
          <p:cNvSpPr txBox="1">
            <a:spLocks noChangeArrowheads="1"/>
          </p:cNvSpPr>
          <p:nvPr/>
        </p:nvSpPr>
        <p:spPr bwMode="auto">
          <a:xfrm>
            <a:off x="5487988" y="19335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217" name="Straight Connector 216"/>
          <p:cNvCxnSpPr/>
          <p:nvPr/>
        </p:nvCxnSpPr>
        <p:spPr>
          <a:xfrm>
            <a:off x="4572000" y="2432050"/>
            <a:ext cx="0" cy="1284288"/>
          </a:xfrm>
          <a:prstGeom prst="line">
            <a:avLst/>
          </a:prstGeom>
          <a:ln w="28575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/>
          <p:cNvCxnSpPr/>
          <p:nvPr/>
        </p:nvCxnSpPr>
        <p:spPr>
          <a:xfrm flipH="1">
            <a:off x="5292725" y="18192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147" name="AutoShape 17"/>
          <p:cNvSpPr>
            <a:spLocks noChangeArrowheads="1"/>
          </p:cNvSpPr>
          <p:nvPr/>
        </p:nvSpPr>
        <p:spPr bwMode="auto">
          <a:xfrm rot="-5400000">
            <a:off x="5353050" y="29829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48" name="Line 18"/>
          <p:cNvSpPr>
            <a:spLocks noChangeShapeType="1"/>
          </p:cNvSpPr>
          <p:nvPr/>
        </p:nvSpPr>
        <p:spPr bwMode="auto">
          <a:xfrm flipV="1">
            <a:off x="5756275" y="30797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49" name="Line 21"/>
          <p:cNvSpPr>
            <a:spLocks noChangeShapeType="1"/>
          </p:cNvSpPr>
          <p:nvPr/>
        </p:nvSpPr>
        <p:spPr bwMode="auto">
          <a:xfrm>
            <a:off x="5678488" y="26574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50" name="Line 23"/>
          <p:cNvSpPr>
            <a:spLocks noChangeShapeType="1"/>
          </p:cNvSpPr>
          <p:nvPr/>
        </p:nvSpPr>
        <p:spPr bwMode="auto">
          <a:xfrm flipV="1">
            <a:off x="4344988" y="28495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51" name="Line 24"/>
          <p:cNvSpPr>
            <a:spLocks noChangeShapeType="1"/>
          </p:cNvSpPr>
          <p:nvPr/>
        </p:nvSpPr>
        <p:spPr bwMode="auto">
          <a:xfrm>
            <a:off x="4757738" y="3262313"/>
            <a:ext cx="806450" cy="7937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52" name="Text Box 125"/>
          <p:cNvSpPr txBox="1">
            <a:spLocks noChangeArrowheads="1"/>
          </p:cNvSpPr>
          <p:nvPr/>
        </p:nvSpPr>
        <p:spPr bwMode="auto">
          <a:xfrm>
            <a:off x="5487988" y="31559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153" name="Text Box 126"/>
          <p:cNvSpPr txBox="1">
            <a:spLocks noChangeArrowheads="1"/>
          </p:cNvSpPr>
          <p:nvPr/>
        </p:nvSpPr>
        <p:spPr bwMode="auto">
          <a:xfrm>
            <a:off x="5487988" y="27717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226" name="Straight Connector 225"/>
          <p:cNvCxnSpPr/>
          <p:nvPr/>
        </p:nvCxnSpPr>
        <p:spPr>
          <a:xfrm>
            <a:off x="4757738" y="3270250"/>
            <a:ext cx="0" cy="1254125"/>
          </a:xfrm>
          <a:prstGeom prst="line">
            <a:avLst/>
          </a:prstGeom>
          <a:ln w="28575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 flipH="1">
            <a:off x="5292725" y="26574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156" name="AutoShape 17"/>
          <p:cNvSpPr>
            <a:spLocks noChangeArrowheads="1"/>
          </p:cNvSpPr>
          <p:nvPr/>
        </p:nvSpPr>
        <p:spPr bwMode="auto">
          <a:xfrm rot="-5400000">
            <a:off x="5353050" y="38211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57" name="Line 18"/>
          <p:cNvSpPr>
            <a:spLocks noChangeShapeType="1"/>
          </p:cNvSpPr>
          <p:nvPr/>
        </p:nvSpPr>
        <p:spPr bwMode="auto">
          <a:xfrm flipV="1">
            <a:off x="5756275" y="39179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58" name="Line 21"/>
          <p:cNvSpPr>
            <a:spLocks noChangeShapeType="1"/>
          </p:cNvSpPr>
          <p:nvPr/>
        </p:nvSpPr>
        <p:spPr bwMode="auto">
          <a:xfrm>
            <a:off x="5678488" y="34956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59" name="Line 23"/>
          <p:cNvSpPr>
            <a:spLocks noChangeShapeType="1"/>
          </p:cNvSpPr>
          <p:nvPr/>
        </p:nvSpPr>
        <p:spPr bwMode="auto">
          <a:xfrm flipV="1">
            <a:off x="4344988" y="36877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60" name="Line 24"/>
          <p:cNvSpPr>
            <a:spLocks noChangeShapeType="1"/>
          </p:cNvSpPr>
          <p:nvPr/>
        </p:nvSpPr>
        <p:spPr bwMode="auto">
          <a:xfrm>
            <a:off x="4572000" y="4108450"/>
            <a:ext cx="992188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61" name="Text Box 125"/>
          <p:cNvSpPr txBox="1">
            <a:spLocks noChangeArrowheads="1"/>
          </p:cNvSpPr>
          <p:nvPr/>
        </p:nvSpPr>
        <p:spPr bwMode="auto">
          <a:xfrm>
            <a:off x="5487988" y="39941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162" name="Text Box 126"/>
          <p:cNvSpPr txBox="1">
            <a:spLocks noChangeArrowheads="1"/>
          </p:cNvSpPr>
          <p:nvPr/>
        </p:nvSpPr>
        <p:spPr bwMode="auto">
          <a:xfrm>
            <a:off x="5487988" y="36099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235" name="Straight Connector 234"/>
          <p:cNvCxnSpPr/>
          <p:nvPr/>
        </p:nvCxnSpPr>
        <p:spPr>
          <a:xfrm>
            <a:off x="4568825" y="4097338"/>
            <a:ext cx="3175" cy="1268412"/>
          </a:xfrm>
          <a:prstGeom prst="line">
            <a:avLst/>
          </a:prstGeom>
          <a:ln w="28575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/>
          <p:nvPr/>
        </p:nvCxnSpPr>
        <p:spPr>
          <a:xfrm flipH="1">
            <a:off x="5292725" y="34956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165" name="AutoShape 17"/>
          <p:cNvSpPr>
            <a:spLocks noChangeArrowheads="1"/>
          </p:cNvSpPr>
          <p:nvPr/>
        </p:nvSpPr>
        <p:spPr bwMode="auto">
          <a:xfrm rot="-5400000">
            <a:off x="5353050" y="46593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66" name="Line 18"/>
          <p:cNvSpPr>
            <a:spLocks noChangeShapeType="1"/>
          </p:cNvSpPr>
          <p:nvPr/>
        </p:nvSpPr>
        <p:spPr bwMode="auto">
          <a:xfrm flipV="1">
            <a:off x="5756275" y="47561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67" name="Line 21"/>
          <p:cNvSpPr>
            <a:spLocks noChangeShapeType="1"/>
          </p:cNvSpPr>
          <p:nvPr/>
        </p:nvSpPr>
        <p:spPr bwMode="auto">
          <a:xfrm>
            <a:off x="5678488" y="43338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68" name="Line 23"/>
          <p:cNvSpPr>
            <a:spLocks noChangeShapeType="1"/>
          </p:cNvSpPr>
          <p:nvPr/>
        </p:nvSpPr>
        <p:spPr bwMode="auto">
          <a:xfrm flipV="1">
            <a:off x="4344988" y="45259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69" name="Line 24"/>
          <p:cNvSpPr>
            <a:spLocks noChangeShapeType="1"/>
          </p:cNvSpPr>
          <p:nvPr/>
        </p:nvSpPr>
        <p:spPr bwMode="auto">
          <a:xfrm flipV="1">
            <a:off x="4730750" y="4946650"/>
            <a:ext cx="833438" cy="15875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70" name="Text Box 125"/>
          <p:cNvSpPr txBox="1">
            <a:spLocks noChangeArrowheads="1"/>
          </p:cNvSpPr>
          <p:nvPr/>
        </p:nvSpPr>
        <p:spPr bwMode="auto">
          <a:xfrm>
            <a:off x="5487988" y="48323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171" name="Text Box 126"/>
          <p:cNvSpPr txBox="1">
            <a:spLocks noChangeArrowheads="1"/>
          </p:cNvSpPr>
          <p:nvPr/>
        </p:nvSpPr>
        <p:spPr bwMode="auto">
          <a:xfrm>
            <a:off x="5487988" y="44481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244" name="Straight Connector 243"/>
          <p:cNvCxnSpPr/>
          <p:nvPr/>
        </p:nvCxnSpPr>
        <p:spPr>
          <a:xfrm>
            <a:off x="4757738" y="4962525"/>
            <a:ext cx="0" cy="1268413"/>
          </a:xfrm>
          <a:prstGeom prst="line">
            <a:avLst/>
          </a:prstGeom>
          <a:ln w="28575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/>
          <p:cNvCxnSpPr/>
          <p:nvPr/>
        </p:nvCxnSpPr>
        <p:spPr>
          <a:xfrm flipH="1">
            <a:off x="5292725" y="43338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174" name="AutoShape 17"/>
          <p:cNvSpPr>
            <a:spLocks noChangeArrowheads="1"/>
          </p:cNvSpPr>
          <p:nvPr/>
        </p:nvSpPr>
        <p:spPr bwMode="auto">
          <a:xfrm rot="-5400000">
            <a:off x="5357812" y="5497513"/>
            <a:ext cx="614363" cy="192088"/>
          </a:xfrm>
          <a:custGeom>
            <a:avLst/>
            <a:gdLst>
              <a:gd name="T0" fmla="*/ 2147483647 w 21600"/>
              <a:gd name="T1" fmla="*/ 67547185 h 21600"/>
              <a:gd name="T2" fmla="*/ 2147483647 w 21600"/>
              <a:gd name="T3" fmla="*/ 135093747 h 21600"/>
              <a:gd name="T4" fmla="*/ 1767042266 w 21600"/>
              <a:gd name="T5" fmla="*/ 6754718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75" name="Line 18"/>
          <p:cNvSpPr>
            <a:spLocks noChangeShapeType="1"/>
          </p:cNvSpPr>
          <p:nvPr/>
        </p:nvSpPr>
        <p:spPr bwMode="auto">
          <a:xfrm flipV="1">
            <a:off x="5761038" y="55943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76" name="Line 21"/>
          <p:cNvSpPr>
            <a:spLocks noChangeShapeType="1"/>
          </p:cNvSpPr>
          <p:nvPr/>
        </p:nvSpPr>
        <p:spPr bwMode="auto">
          <a:xfrm>
            <a:off x="5683250" y="51720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77" name="Line 23"/>
          <p:cNvSpPr>
            <a:spLocks noChangeShapeType="1"/>
          </p:cNvSpPr>
          <p:nvPr/>
        </p:nvSpPr>
        <p:spPr bwMode="auto">
          <a:xfrm flipV="1">
            <a:off x="4349750" y="53641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78" name="Line 24"/>
          <p:cNvSpPr>
            <a:spLocks noChangeShapeType="1"/>
          </p:cNvSpPr>
          <p:nvPr/>
        </p:nvSpPr>
        <p:spPr bwMode="auto">
          <a:xfrm>
            <a:off x="4572000" y="5784850"/>
            <a:ext cx="99695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179" name="Text Box 125"/>
          <p:cNvSpPr txBox="1">
            <a:spLocks noChangeArrowheads="1"/>
          </p:cNvSpPr>
          <p:nvPr/>
        </p:nvSpPr>
        <p:spPr bwMode="auto">
          <a:xfrm>
            <a:off x="5492750" y="56705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180" name="Text Box 126"/>
          <p:cNvSpPr txBox="1">
            <a:spLocks noChangeArrowheads="1"/>
          </p:cNvSpPr>
          <p:nvPr/>
        </p:nvSpPr>
        <p:spPr bwMode="auto">
          <a:xfrm>
            <a:off x="5492750" y="52863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253" name="Straight Connector 252"/>
          <p:cNvCxnSpPr/>
          <p:nvPr/>
        </p:nvCxnSpPr>
        <p:spPr>
          <a:xfrm>
            <a:off x="4572000" y="5784850"/>
            <a:ext cx="0" cy="954088"/>
          </a:xfrm>
          <a:prstGeom prst="line">
            <a:avLst/>
          </a:prstGeom>
          <a:ln w="28575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/>
          <p:cNvCxnSpPr/>
          <p:nvPr/>
        </p:nvCxnSpPr>
        <p:spPr>
          <a:xfrm flipH="1">
            <a:off x="5297488" y="5172075"/>
            <a:ext cx="3952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/>
          <p:cNvCxnSpPr/>
          <p:nvPr/>
        </p:nvCxnSpPr>
        <p:spPr>
          <a:xfrm flipV="1">
            <a:off x="5291138" y="31750"/>
            <a:ext cx="0" cy="5983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/>
          <p:cNvCxnSpPr>
            <a:stCxn id="43120" idx="1"/>
          </p:cNvCxnSpPr>
          <p:nvPr/>
        </p:nvCxnSpPr>
        <p:spPr>
          <a:xfrm flipV="1">
            <a:off x="6100763" y="3349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/>
          <p:cNvCxnSpPr/>
          <p:nvPr/>
        </p:nvCxnSpPr>
        <p:spPr>
          <a:xfrm>
            <a:off x="6100763" y="334963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/>
          <p:cNvCxnSpPr/>
          <p:nvPr/>
        </p:nvCxnSpPr>
        <p:spPr>
          <a:xfrm flipV="1">
            <a:off x="6102350" y="11731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/>
          <p:cNvCxnSpPr/>
          <p:nvPr/>
        </p:nvCxnSpPr>
        <p:spPr>
          <a:xfrm>
            <a:off x="6102350" y="1173163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/>
          <p:cNvCxnSpPr/>
          <p:nvPr/>
        </p:nvCxnSpPr>
        <p:spPr>
          <a:xfrm flipV="1">
            <a:off x="6102350" y="2012950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/>
          <p:cNvCxnSpPr/>
          <p:nvPr/>
        </p:nvCxnSpPr>
        <p:spPr>
          <a:xfrm>
            <a:off x="6102350" y="2012950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Connector 261"/>
          <p:cNvCxnSpPr/>
          <p:nvPr/>
        </p:nvCxnSpPr>
        <p:spPr>
          <a:xfrm flipV="1">
            <a:off x="6103938" y="2851150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/>
          <p:cNvCxnSpPr/>
          <p:nvPr/>
        </p:nvCxnSpPr>
        <p:spPr>
          <a:xfrm>
            <a:off x="6103938" y="2851150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/>
          <p:cNvCxnSpPr/>
          <p:nvPr/>
        </p:nvCxnSpPr>
        <p:spPr>
          <a:xfrm flipV="1">
            <a:off x="6097588" y="3686175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/>
          <p:cNvCxnSpPr/>
          <p:nvPr/>
        </p:nvCxnSpPr>
        <p:spPr>
          <a:xfrm>
            <a:off x="6097588" y="3686175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Connector 265"/>
          <p:cNvCxnSpPr/>
          <p:nvPr/>
        </p:nvCxnSpPr>
        <p:spPr>
          <a:xfrm flipV="1">
            <a:off x="6099175" y="4524375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/>
          <p:cNvCxnSpPr/>
          <p:nvPr/>
        </p:nvCxnSpPr>
        <p:spPr>
          <a:xfrm>
            <a:off x="6099175" y="4524375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/>
          <p:cNvCxnSpPr/>
          <p:nvPr/>
        </p:nvCxnSpPr>
        <p:spPr>
          <a:xfrm flipV="1">
            <a:off x="6099175" y="53641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Connector 268"/>
          <p:cNvCxnSpPr/>
          <p:nvPr/>
        </p:nvCxnSpPr>
        <p:spPr>
          <a:xfrm>
            <a:off x="6099175" y="5364163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/>
          <p:cNvCxnSpPr/>
          <p:nvPr/>
        </p:nvCxnSpPr>
        <p:spPr>
          <a:xfrm flipV="1">
            <a:off x="6100763" y="62023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Connector 270"/>
          <p:cNvCxnSpPr/>
          <p:nvPr/>
        </p:nvCxnSpPr>
        <p:spPr>
          <a:xfrm>
            <a:off x="6100763" y="6202363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00" name="AutoShape 17"/>
          <p:cNvSpPr>
            <a:spLocks noChangeArrowheads="1"/>
          </p:cNvSpPr>
          <p:nvPr/>
        </p:nvSpPr>
        <p:spPr bwMode="auto">
          <a:xfrm rot="-5400000">
            <a:off x="5357812" y="6335713"/>
            <a:ext cx="614363" cy="192088"/>
          </a:xfrm>
          <a:custGeom>
            <a:avLst/>
            <a:gdLst>
              <a:gd name="T0" fmla="*/ 2147483647 w 21600"/>
              <a:gd name="T1" fmla="*/ 67547185 h 21600"/>
              <a:gd name="T2" fmla="*/ 2147483647 w 21600"/>
              <a:gd name="T3" fmla="*/ 135093747 h 21600"/>
              <a:gd name="T4" fmla="*/ 1767042266 w 21600"/>
              <a:gd name="T5" fmla="*/ 6754718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01" name="Line 18"/>
          <p:cNvSpPr>
            <a:spLocks noChangeShapeType="1"/>
          </p:cNvSpPr>
          <p:nvPr/>
        </p:nvSpPr>
        <p:spPr bwMode="auto">
          <a:xfrm flipV="1">
            <a:off x="5761038" y="64325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02" name="Line 21"/>
          <p:cNvSpPr>
            <a:spLocks noChangeShapeType="1"/>
          </p:cNvSpPr>
          <p:nvPr/>
        </p:nvSpPr>
        <p:spPr bwMode="auto">
          <a:xfrm>
            <a:off x="5683250" y="60102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03" name="Line 23"/>
          <p:cNvSpPr>
            <a:spLocks noChangeShapeType="1"/>
          </p:cNvSpPr>
          <p:nvPr/>
        </p:nvSpPr>
        <p:spPr bwMode="auto">
          <a:xfrm flipV="1">
            <a:off x="4349750" y="62023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04" name="Line 24"/>
          <p:cNvSpPr>
            <a:spLocks noChangeShapeType="1"/>
          </p:cNvSpPr>
          <p:nvPr/>
        </p:nvSpPr>
        <p:spPr bwMode="auto">
          <a:xfrm>
            <a:off x="4730750" y="6623050"/>
            <a:ext cx="8382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05" name="Text Box 125"/>
          <p:cNvSpPr txBox="1">
            <a:spLocks noChangeArrowheads="1"/>
          </p:cNvSpPr>
          <p:nvPr/>
        </p:nvSpPr>
        <p:spPr bwMode="auto">
          <a:xfrm>
            <a:off x="5492750" y="65087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206" name="Text Box 126"/>
          <p:cNvSpPr txBox="1">
            <a:spLocks noChangeArrowheads="1"/>
          </p:cNvSpPr>
          <p:nvPr/>
        </p:nvSpPr>
        <p:spPr bwMode="auto">
          <a:xfrm>
            <a:off x="5492750" y="61245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279" name="Straight Connector 278"/>
          <p:cNvCxnSpPr/>
          <p:nvPr/>
        </p:nvCxnSpPr>
        <p:spPr>
          <a:xfrm>
            <a:off x="4757738" y="6623050"/>
            <a:ext cx="0" cy="419100"/>
          </a:xfrm>
          <a:prstGeom prst="line">
            <a:avLst/>
          </a:prstGeom>
          <a:ln w="28575">
            <a:solidFill>
              <a:srgbClr val="0070C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/>
          <p:cNvCxnSpPr/>
          <p:nvPr/>
        </p:nvCxnSpPr>
        <p:spPr>
          <a:xfrm flipH="1">
            <a:off x="5303838" y="6015038"/>
            <a:ext cx="3952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280"/>
          <p:cNvCxnSpPr/>
          <p:nvPr/>
        </p:nvCxnSpPr>
        <p:spPr>
          <a:xfrm flipV="1">
            <a:off x="6099175" y="62023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Connector 281"/>
          <p:cNvCxnSpPr/>
          <p:nvPr/>
        </p:nvCxnSpPr>
        <p:spPr>
          <a:xfrm flipV="1">
            <a:off x="6084888" y="3349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Connector 282"/>
          <p:cNvCxnSpPr/>
          <p:nvPr/>
        </p:nvCxnSpPr>
        <p:spPr>
          <a:xfrm>
            <a:off x="6084888" y="334963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/>
          <p:cNvCxnSpPr/>
          <p:nvPr/>
        </p:nvCxnSpPr>
        <p:spPr>
          <a:xfrm flipV="1">
            <a:off x="6086475" y="11731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/>
          <p:cNvCxnSpPr/>
          <p:nvPr/>
        </p:nvCxnSpPr>
        <p:spPr>
          <a:xfrm>
            <a:off x="6086475" y="1173163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/>
          <p:cNvCxnSpPr/>
          <p:nvPr/>
        </p:nvCxnSpPr>
        <p:spPr>
          <a:xfrm flipV="1">
            <a:off x="6086475" y="2012950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/>
          <p:cNvCxnSpPr/>
          <p:nvPr/>
        </p:nvCxnSpPr>
        <p:spPr>
          <a:xfrm>
            <a:off x="6086475" y="2012950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Connector 287"/>
          <p:cNvCxnSpPr/>
          <p:nvPr/>
        </p:nvCxnSpPr>
        <p:spPr>
          <a:xfrm flipV="1">
            <a:off x="6088063" y="2851150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Connector 288"/>
          <p:cNvCxnSpPr/>
          <p:nvPr/>
        </p:nvCxnSpPr>
        <p:spPr>
          <a:xfrm>
            <a:off x="6088063" y="2851150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Straight Connector 289"/>
          <p:cNvCxnSpPr/>
          <p:nvPr/>
        </p:nvCxnSpPr>
        <p:spPr>
          <a:xfrm flipV="1">
            <a:off x="6081713" y="3686175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/>
          <p:cNvCxnSpPr/>
          <p:nvPr/>
        </p:nvCxnSpPr>
        <p:spPr>
          <a:xfrm>
            <a:off x="6081713" y="3686175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/>
          <p:cNvCxnSpPr/>
          <p:nvPr/>
        </p:nvCxnSpPr>
        <p:spPr>
          <a:xfrm flipV="1">
            <a:off x="6083300" y="4524375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Connector 292"/>
          <p:cNvCxnSpPr/>
          <p:nvPr/>
        </p:nvCxnSpPr>
        <p:spPr>
          <a:xfrm>
            <a:off x="6083300" y="4524375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/>
          <p:cNvCxnSpPr/>
          <p:nvPr/>
        </p:nvCxnSpPr>
        <p:spPr>
          <a:xfrm flipV="1">
            <a:off x="6083300" y="53641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Connector 294"/>
          <p:cNvCxnSpPr/>
          <p:nvPr/>
        </p:nvCxnSpPr>
        <p:spPr>
          <a:xfrm>
            <a:off x="6083300" y="5364163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Connector 295"/>
          <p:cNvCxnSpPr/>
          <p:nvPr/>
        </p:nvCxnSpPr>
        <p:spPr>
          <a:xfrm flipV="1">
            <a:off x="6084888" y="62023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Connector 296"/>
          <p:cNvCxnSpPr/>
          <p:nvPr/>
        </p:nvCxnSpPr>
        <p:spPr>
          <a:xfrm>
            <a:off x="6084888" y="6202363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Connector 297"/>
          <p:cNvCxnSpPr/>
          <p:nvPr/>
        </p:nvCxnSpPr>
        <p:spPr>
          <a:xfrm flipV="1">
            <a:off x="6083300" y="62023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27" name="AutoShape 17"/>
          <p:cNvSpPr>
            <a:spLocks noChangeArrowheads="1"/>
          </p:cNvSpPr>
          <p:nvPr/>
        </p:nvSpPr>
        <p:spPr bwMode="auto">
          <a:xfrm rot="-5400000">
            <a:off x="7094537" y="468313"/>
            <a:ext cx="614363" cy="192088"/>
          </a:xfrm>
          <a:custGeom>
            <a:avLst/>
            <a:gdLst>
              <a:gd name="T0" fmla="*/ 2147483647 w 21600"/>
              <a:gd name="T1" fmla="*/ 67547185 h 21600"/>
              <a:gd name="T2" fmla="*/ 2147483647 w 21600"/>
              <a:gd name="T3" fmla="*/ 135093747 h 21600"/>
              <a:gd name="T4" fmla="*/ 1767042266 w 21600"/>
              <a:gd name="T5" fmla="*/ 6754718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28" name="Line 18"/>
          <p:cNvSpPr>
            <a:spLocks noChangeShapeType="1"/>
          </p:cNvSpPr>
          <p:nvPr/>
        </p:nvSpPr>
        <p:spPr bwMode="auto">
          <a:xfrm flipV="1">
            <a:off x="7497763" y="5651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29" name="Line 21"/>
          <p:cNvSpPr>
            <a:spLocks noChangeShapeType="1"/>
          </p:cNvSpPr>
          <p:nvPr/>
        </p:nvSpPr>
        <p:spPr bwMode="auto">
          <a:xfrm>
            <a:off x="7419975" y="1428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2" name="Text Box 22"/>
          <p:cNvSpPr txBox="1">
            <a:spLocks noChangeArrowheads="1"/>
          </p:cNvSpPr>
          <p:nvPr/>
        </p:nvSpPr>
        <p:spPr bwMode="auto">
          <a:xfrm>
            <a:off x="6435725" y="0"/>
            <a:ext cx="647700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050" b="1" u="sng" dirty="0"/>
              <a:t>SHIFT4</a:t>
            </a:r>
          </a:p>
        </p:txBody>
      </p:sp>
      <p:sp>
        <p:nvSpPr>
          <p:cNvPr id="43231" name="Line 23"/>
          <p:cNvSpPr>
            <a:spLocks noChangeShapeType="1"/>
          </p:cNvSpPr>
          <p:nvPr/>
        </p:nvSpPr>
        <p:spPr bwMode="auto">
          <a:xfrm flipV="1">
            <a:off x="6086475" y="3349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32" name="Line 24"/>
          <p:cNvSpPr>
            <a:spLocks noChangeShapeType="1"/>
          </p:cNvSpPr>
          <p:nvPr/>
        </p:nvSpPr>
        <p:spPr bwMode="auto">
          <a:xfrm>
            <a:off x="6251575" y="747713"/>
            <a:ext cx="1054100" cy="7937"/>
          </a:xfrm>
          <a:prstGeom prst="line">
            <a:avLst/>
          </a:prstGeom>
          <a:noFill/>
          <a:ln w="28575">
            <a:solidFill>
              <a:srgbClr val="FF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33" name="Text Box 125"/>
          <p:cNvSpPr txBox="1">
            <a:spLocks noChangeArrowheads="1"/>
          </p:cNvSpPr>
          <p:nvPr/>
        </p:nvSpPr>
        <p:spPr bwMode="auto">
          <a:xfrm>
            <a:off x="7229475" y="6413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234" name="Text Box 126"/>
          <p:cNvSpPr txBox="1">
            <a:spLocks noChangeArrowheads="1"/>
          </p:cNvSpPr>
          <p:nvPr/>
        </p:nvSpPr>
        <p:spPr bwMode="auto">
          <a:xfrm>
            <a:off x="7229475" y="2571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307" name="Straight Connector 306"/>
          <p:cNvCxnSpPr/>
          <p:nvPr/>
        </p:nvCxnSpPr>
        <p:spPr>
          <a:xfrm>
            <a:off x="6230938" y="742950"/>
            <a:ext cx="0" cy="2943225"/>
          </a:xfrm>
          <a:prstGeom prst="line">
            <a:avLst/>
          </a:prstGeom>
          <a:ln w="28575">
            <a:solidFill>
              <a:srgbClr val="FF999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Straight Connector 307"/>
          <p:cNvCxnSpPr/>
          <p:nvPr/>
        </p:nvCxnSpPr>
        <p:spPr>
          <a:xfrm flipH="1">
            <a:off x="7034213" y="142875"/>
            <a:ext cx="3952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37" name="AutoShape 17"/>
          <p:cNvSpPr>
            <a:spLocks noChangeArrowheads="1"/>
          </p:cNvSpPr>
          <p:nvPr/>
        </p:nvSpPr>
        <p:spPr bwMode="auto">
          <a:xfrm rot="-5400000">
            <a:off x="7096125" y="13065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38" name="Line 18"/>
          <p:cNvSpPr>
            <a:spLocks noChangeShapeType="1"/>
          </p:cNvSpPr>
          <p:nvPr/>
        </p:nvSpPr>
        <p:spPr bwMode="auto">
          <a:xfrm flipV="1">
            <a:off x="7499350" y="14033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39" name="Line 21"/>
          <p:cNvSpPr>
            <a:spLocks noChangeShapeType="1"/>
          </p:cNvSpPr>
          <p:nvPr/>
        </p:nvSpPr>
        <p:spPr bwMode="auto">
          <a:xfrm>
            <a:off x="7421563" y="9810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40" name="Line 23"/>
          <p:cNvSpPr>
            <a:spLocks noChangeShapeType="1"/>
          </p:cNvSpPr>
          <p:nvPr/>
        </p:nvSpPr>
        <p:spPr bwMode="auto">
          <a:xfrm flipV="1">
            <a:off x="6088063" y="11731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41" name="Line 24"/>
          <p:cNvSpPr>
            <a:spLocks noChangeShapeType="1"/>
          </p:cNvSpPr>
          <p:nvPr/>
        </p:nvSpPr>
        <p:spPr bwMode="auto">
          <a:xfrm flipV="1">
            <a:off x="6315075" y="1593850"/>
            <a:ext cx="992188" cy="0"/>
          </a:xfrm>
          <a:prstGeom prst="line">
            <a:avLst/>
          </a:prstGeom>
          <a:noFill/>
          <a:ln w="28575">
            <a:solidFill>
              <a:srgbClr val="FF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42" name="Text Box 125"/>
          <p:cNvSpPr txBox="1">
            <a:spLocks noChangeArrowheads="1"/>
          </p:cNvSpPr>
          <p:nvPr/>
        </p:nvSpPr>
        <p:spPr bwMode="auto">
          <a:xfrm>
            <a:off x="7231063" y="14795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243" name="Text Box 126"/>
          <p:cNvSpPr txBox="1">
            <a:spLocks noChangeArrowheads="1"/>
          </p:cNvSpPr>
          <p:nvPr/>
        </p:nvSpPr>
        <p:spPr bwMode="auto">
          <a:xfrm>
            <a:off x="7231063" y="10953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316" name="Straight Connector 315"/>
          <p:cNvCxnSpPr/>
          <p:nvPr/>
        </p:nvCxnSpPr>
        <p:spPr>
          <a:xfrm>
            <a:off x="6315075" y="1609725"/>
            <a:ext cx="0" cy="2914650"/>
          </a:xfrm>
          <a:prstGeom prst="line">
            <a:avLst/>
          </a:prstGeom>
          <a:ln w="28575">
            <a:solidFill>
              <a:srgbClr val="FF999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Straight Connector 316"/>
          <p:cNvCxnSpPr/>
          <p:nvPr/>
        </p:nvCxnSpPr>
        <p:spPr>
          <a:xfrm flipH="1">
            <a:off x="7035800" y="9810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46" name="AutoShape 17"/>
          <p:cNvSpPr>
            <a:spLocks noChangeArrowheads="1"/>
          </p:cNvSpPr>
          <p:nvPr/>
        </p:nvSpPr>
        <p:spPr bwMode="auto">
          <a:xfrm rot="-5400000">
            <a:off x="7096125" y="21447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47" name="Line 18"/>
          <p:cNvSpPr>
            <a:spLocks noChangeShapeType="1"/>
          </p:cNvSpPr>
          <p:nvPr/>
        </p:nvSpPr>
        <p:spPr bwMode="auto">
          <a:xfrm flipV="1">
            <a:off x="7499350" y="22415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48" name="Line 21"/>
          <p:cNvSpPr>
            <a:spLocks noChangeShapeType="1"/>
          </p:cNvSpPr>
          <p:nvPr/>
        </p:nvSpPr>
        <p:spPr bwMode="auto">
          <a:xfrm>
            <a:off x="7421563" y="18192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49" name="Line 23"/>
          <p:cNvSpPr>
            <a:spLocks noChangeShapeType="1"/>
          </p:cNvSpPr>
          <p:nvPr/>
        </p:nvSpPr>
        <p:spPr bwMode="auto">
          <a:xfrm flipV="1">
            <a:off x="6088063" y="20113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50" name="Line 24"/>
          <p:cNvSpPr>
            <a:spLocks noChangeShapeType="1"/>
          </p:cNvSpPr>
          <p:nvPr/>
        </p:nvSpPr>
        <p:spPr bwMode="auto">
          <a:xfrm>
            <a:off x="6435725" y="2432050"/>
            <a:ext cx="871538" cy="0"/>
          </a:xfrm>
          <a:prstGeom prst="line">
            <a:avLst/>
          </a:prstGeom>
          <a:noFill/>
          <a:ln w="28575">
            <a:solidFill>
              <a:srgbClr val="FF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51" name="Text Box 125"/>
          <p:cNvSpPr txBox="1">
            <a:spLocks noChangeArrowheads="1"/>
          </p:cNvSpPr>
          <p:nvPr/>
        </p:nvSpPr>
        <p:spPr bwMode="auto">
          <a:xfrm>
            <a:off x="7231063" y="23177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252" name="Text Box 126"/>
          <p:cNvSpPr txBox="1">
            <a:spLocks noChangeArrowheads="1"/>
          </p:cNvSpPr>
          <p:nvPr/>
        </p:nvSpPr>
        <p:spPr bwMode="auto">
          <a:xfrm>
            <a:off x="7231063" y="19335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325" name="Straight Connector 324"/>
          <p:cNvCxnSpPr/>
          <p:nvPr/>
        </p:nvCxnSpPr>
        <p:spPr>
          <a:xfrm>
            <a:off x="6421438" y="2424113"/>
            <a:ext cx="14287" cy="2968625"/>
          </a:xfrm>
          <a:prstGeom prst="line">
            <a:avLst/>
          </a:prstGeom>
          <a:ln w="28575">
            <a:solidFill>
              <a:srgbClr val="FF999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Connector 325"/>
          <p:cNvCxnSpPr/>
          <p:nvPr/>
        </p:nvCxnSpPr>
        <p:spPr>
          <a:xfrm flipH="1">
            <a:off x="7035800" y="18192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55" name="AutoShape 17"/>
          <p:cNvSpPr>
            <a:spLocks noChangeArrowheads="1"/>
          </p:cNvSpPr>
          <p:nvPr/>
        </p:nvSpPr>
        <p:spPr bwMode="auto">
          <a:xfrm rot="-5400000">
            <a:off x="7096125" y="29829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56" name="Line 18"/>
          <p:cNvSpPr>
            <a:spLocks noChangeShapeType="1"/>
          </p:cNvSpPr>
          <p:nvPr/>
        </p:nvSpPr>
        <p:spPr bwMode="auto">
          <a:xfrm flipV="1">
            <a:off x="7499350" y="30797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57" name="Line 21"/>
          <p:cNvSpPr>
            <a:spLocks noChangeShapeType="1"/>
          </p:cNvSpPr>
          <p:nvPr/>
        </p:nvSpPr>
        <p:spPr bwMode="auto">
          <a:xfrm>
            <a:off x="7421563" y="26574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58" name="Line 23"/>
          <p:cNvSpPr>
            <a:spLocks noChangeShapeType="1"/>
          </p:cNvSpPr>
          <p:nvPr/>
        </p:nvSpPr>
        <p:spPr bwMode="auto">
          <a:xfrm flipV="1">
            <a:off x="6088063" y="28495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59" name="Line 24"/>
          <p:cNvSpPr>
            <a:spLocks noChangeShapeType="1"/>
          </p:cNvSpPr>
          <p:nvPr/>
        </p:nvSpPr>
        <p:spPr bwMode="auto">
          <a:xfrm>
            <a:off x="6500813" y="3262313"/>
            <a:ext cx="806450" cy="7937"/>
          </a:xfrm>
          <a:prstGeom prst="line">
            <a:avLst/>
          </a:prstGeom>
          <a:noFill/>
          <a:ln w="28575">
            <a:solidFill>
              <a:srgbClr val="FF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60" name="Text Box 125"/>
          <p:cNvSpPr txBox="1">
            <a:spLocks noChangeArrowheads="1"/>
          </p:cNvSpPr>
          <p:nvPr/>
        </p:nvSpPr>
        <p:spPr bwMode="auto">
          <a:xfrm>
            <a:off x="7231063" y="31559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261" name="Text Box 126"/>
          <p:cNvSpPr txBox="1">
            <a:spLocks noChangeArrowheads="1"/>
          </p:cNvSpPr>
          <p:nvPr/>
        </p:nvSpPr>
        <p:spPr bwMode="auto">
          <a:xfrm>
            <a:off x="7231063" y="27717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334" name="Straight Connector 333"/>
          <p:cNvCxnSpPr/>
          <p:nvPr/>
        </p:nvCxnSpPr>
        <p:spPr>
          <a:xfrm>
            <a:off x="6500813" y="3270250"/>
            <a:ext cx="0" cy="2933700"/>
          </a:xfrm>
          <a:prstGeom prst="line">
            <a:avLst/>
          </a:prstGeom>
          <a:ln w="28575">
            <a:solidFill>
              <a:srgbClr val="FF999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Straight Connector 334"/>
          <p:cNvCxnSpPr/>
          <p:nvPr/>
        </p:nvCxnSpPr>
        <p:spPr>
          <a:xfrm flipH="1">
            <a:off x="7035800" y="26574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64" name="AutoShape 17"/>
          <p:cNvSpPr>
            <a:spLocks noChangeArrowheads="1"/>
          </p:cNvSpPr>
          <p:nvPr/>
        </p:nvSpPr>
        <p:spPr bwMode="auto">
          <a:xfrm rot="-5400000">
            <a:off x="7096125" y="38211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65" name="Line 18"/>
          <p:cNvSpPr>
            <a:spLocks noChangeShapeType="1"/>
          </p:cNvSpPr>
          <p:nvPr/>
        </p:nvSpPr>
        <p:spPr bwMode="auto">
          <a:xfrm flipV="1">
            <a:off x="7499350" y="39179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66" name="Line 21"/>
          <p:cNvSpPr>
            <a:spLocks noChangeShapeType="1"/>
          </p:cNvSpPr>
          <p:nvPr/>
        </p:nvSpPr>
        <p:spPr bwMode="auto">
          <a:xfrm>
            <a:off x="7421563" y="34956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67" name="Line 23"/>
          <p:cNvSpPr>
            <a:spLocks noChangeShapeType="1"/>
          </p:cNvSpPr>
          <p:nvPr/>
        </p:nvSpPr>
        <p:spPr bwMode="auto">
          <a:xfrm flipV="1">
            <a:off x="6088063" y="36877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68" name="Line 24"/>
          <p:cNvSpPr>
            <a:spLocks noChangeShapeType="1"/>
          </p:cNvSpPr>
          <p:nvPr/>
        </p:nvSpPr>
        <p:spPr bwMode="auto">
          <a:xfrm>
            <a:off x="6632575" y="4108450"/>
            <a:ext cx="674688" cy="0"/>
          </a:xfrm>
          <a:prstGeom prst="line">
            <a:avLst/>
          </a:prstGeom>
          <a:noFill/>
          <a:ln w="28575">
            <a:solidFill>
              <a:srgbClr val="FF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69" name="Text Box 125"/>
          <p:cNvSpPr txBox="1">
            <a:spLocks noChangeArrowheads="1"/>
          </p:cNvSpPr>
          <p:nvPr/>
        </p:nvSpPr>
        <p:spPr bwMode="auto">
          <a:xfrm>
            <a:off x="7231063" y="39941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270" name="Text Box 126"/>
          <p:cNvSpPr txBox="1">
            <a:spLocks noChangeArrowheads="1"/>
          </p:cNvSpPr>
          <p:nvPr/>
        </p:nvSpPr>
        <p:spPr bwMode="auto">
          <a:xfrm>
            <a:off x="7231063" y="36099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343" name="Straight Connector 342"/>
          <p:cNvCxnSpPr/>
          <p:nvPr/>
        </p:nvCxnSpPr>
        <p:spPr>
          <a:xfrm>
            <a:off x="6629400" y="4108450"/>
            <a:ext cx="3175" cy="2514600"/>
          </a:xfrm>
          <a:prstGeom prst="line">
            <a:avLst/>
          </a:prstGeom>
          <a:ln w="28575">
            <a:solidFill>
              <a:srgbClr val="FF999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Straight Connector 343"/>
          <p:cNvCxnSpPr/>
          <p:nvPr/>
        </p:nvCxnSpPr>
        <p:spPr>
          <a:xfrm flipH="1">
            <a:off x="7035800" y="34956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73" name="AutoShape 17"/>
          <p:cNvSpPr>
            <a:spLocks noChangeArrowheads="1"/>
          </p:cNvSpPr>
          <p:nvPr/>
        </p:nvSpPr>
        <p:spPr bwMode="auto">
          <a:xfrm rot="-5400000">
            <a:off x="7096125" y="4659313"/>
            <a:ext cx="614363" cy="192087"/>
          </a:xfrm>
          <a:custGeom>
            <a:avLst/>
            <a:gdLst>
              <a:gd name="T0" fmla="*/ 2147483647 w 21600"/>
              <a:gd name="T1" fmla="*/ 67546486 h 21600"/>
              <a:gd name="T2" fmla="*/ 2147483647 w 21600"/>
              <a:gd name="T3" fmla="*/ 135092342 h 21600"/>
              <a:gd name="T4" fmla="*/ 1767042266 w 21600"/>
              <a:gd name="T5" fmla="*/ 67546486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74" name="Line 18"/>
          <p:cNvSpPr>
            <a:spLocks noChangeShapeType="1"/>
          </p:cNvSpPr>
          <p:nvPr/>
        </p:nvSpPr>
        <p:spPr bwMode="auto">
          <a:xfrm flipV="1">
            <a:off x="7499350" y="47561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75" name="Line 21"/>
          <p:cNvSpPr>
            <a:spLocks noChangeShapeType="1"/>
          </p:cNvSpPr>
          <p:nvPr/>
        </p:nvSpPr>
        <p:spPr bwMode="auto">
          <a:xfrm>
            <a:off x="7421563" y="43338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76" name="Line 23"/>
          <p:cNvSpPr>
            <a:spLocks noChangeShapeType="1"/>
          </p:cNvSpPr>
          <p:nvPr/>
        </p:nvSpPr>
        <p:spPr bwMode="auto">
          <a:xfrm flipV="1">
            <a:off x="6088063" y="45259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77" name="Line 24"/>
          <p:cNvSpPr>
            <a:spLocks noChangeShapeType="1"/>
          </p:cNvSpPr>
          <p:nvPr/>
        </p:nvSpPr>
        <p:spPr bwMode="auto">
          <a:xfrm flipV="1">
            <a:off x="6759575" y="4946650"/>
            <a:ext cx="547688" cy="15875"/>
          </a:xfrm>
          <a:prstGeom prst="line">
            <a:avLst/>
          </a:prstGeom>
          <a:noFill/>
          <a:ln w="28575">
            <a:solidFill>
              <a:srgbClr val="FF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78" name="Text Box 125"/>
          <p:cNvSpPr txBox="1">
            <a:spLocks noChangeArrowheads="1"/>
          </p:cNvSpPr>
          <p:nvPr/>
        </p:nvSpPr>
        <p:spPr bwMode="auto">
          <a:xfrm>
            <a:off x="7231063" y="48323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279" name="Text Box 126"/>
          <p:cNvSpPr txBox="1">
            <a:spLocks noChangeArrowheads="1"/>
          </p:cNvSpPr>
          <p:nvPr/>
        </p:nvSpPr>
        <p:spPr bwMode="auto">
          <a:xfrm>
            <a:off x="7231063" y="44481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352" name="Straight Connector 351"/>
          <p:cNvCxnSpPr/>
          <p:nvPr/>
        </p:nvCxnSpPr>
        <p:spPr>
          <a:xfrm>
            <a:off x="6759575" y="4976813"/>
            <a:ext cx="0" cy="1762125"/>
          </a:xfrm>
          <a:prstGeom prst="line">
            <a:avLst/>
          </a:prstGeom>
          <a:ln w="28575">
            <a:solidFill>
              <a:srgbClr val="FF999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Straight Connector 352"/>
          <p:cNvCxnSpPr/>
          <p:nvPr/>
        </p:nvCxnSpPr>
        <p:spPr>
          <a:xfrm flipH="1">
            <a:off x="7035800" y="4333875"/>
            <a:ext cx="3952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82" name="AutoShape 17"/>
          <p:cNvSpPr>
            <a:spLocks noChangeArrowheads="1"/>
          </p:cNvSpPr>
          <p:nvPr/>
        </p:nvSpPr>
        <p:spPr bwMode="auto">
          <a:xfrm rot="-5400000">
            <a:off x="7100887" y="5497513"/>
            <a:ext cx="614363" cy="192088"/>
          </a:xfrm>
          <a:custGeom>
            <a:avLst/>
            <a:gdLst>
              <a:gd name="T0" fmla="*/ 2147483647 w 21600"/>
              <a:gd name="T1" fmla="*/ 67547185 h 21600"/>
              <a:gd name="T2" fmla="*/ 2147483647 w 21600"/>
              <a:gd name="T3" fmla="*/ 135093747 h 21600"/>
              <a:gd name="T4" fmla="*/ 1767042266 w 21600"/>
              <a:gd name="T5" fmla="*/ 6754718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83" name="Line 18"/>
          <p:cNvSpPr>
            <a:spLocks noChangeShapeType="1"/>
          </p:cNvSpPr>
          <p:nvPr/>
        </p:nvSpPr>
        <p:spPr bwMode="auto">
          <a:xfrm flipV="1">
            <a:off x="7504113" y="55943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84" name="Line 21"/>
          <p:cNvSpPr>
            <a:spLocks noChangeShapeType="1"/>
          </p:cNvSpPr>
          <p:nvPr/>
        </p:nvSpPr>
        <p:spPr bwMode="auto">
          <a:xfrm>
            <a:off x="7426325" y="51720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85" name="Line 23"/>
          <p:cNvSpPr>
            <a:spLocks noChangeShapeType="1"/>
          </p:cNvSpPr>
          <p:nvPr/>
        </p:nvSpPr>
        <p:spPr bwMode="auto">
          <a:xfrm flipV="1">
            <a:off x="6092825" y="53641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86" name="Line 24"/>
          <p:cNvSpPr>
            <a:spLocks noChangeShapeType="1"/>
          </p:cNvSpPr>
          <p:nvPr/>
        </p:nvSpPr>
        <p:spPr bwMode="auto">
          <a:xfrm>
            <a:off x="6904038" y="5784850"/>
            <a:ext cx="407987" cy="0"/>
          </a:xfrm>
          <a:prstGeom prst="line">
            <a:avLst/>
          </a:prstGeom>
          <a:noFill/>
          <a:ln w="28575">
            <a:solidFill>
              <a:srgbClr val="FF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287" name="Text Box 125"/>
          <p:cNvSpPr txBox="1">
            <a:spLocks noChangeArrowheads="1"/>
          </p:cNvSpPr>
          <p:nvPr/>
        </p:nvSpPr>
        <p:spPr bwMode="auto">
          <a:xfrm>
            <a:off x="7235825" y="56705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288" name="Text Box 126"/>
          <p:cNvSpPr txBox="1">
            <a:spLocks noChangeArrowheads="1"/>
          </p:cNvSpPr>
          <p:nvPr/>
        </p:nvSpPr>
        <p:spPr bwMode="auto">
          <a:xfrm>
            <a:off x="7235825" y="52863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361" name="Straight Connector 360"/>
          <p:cNvCxnSpPr/>
          <p:nvPr/>
        </p:nvCxnSpPr>
        <p:spPr>
          <a:xfrm>
            <a:off x="6904038" y="5768975"/>
            <a:ext cx="0" cy="954088"/>
          </a:xfrm>
          <a:prstGeom prst="line">
            <a:avLst/>
          </a:prstGeom>
          <a:ln w="28575">
            <a:solidFill>
              <a:srgbClr val="FF999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Straight Connector 361"/>
          <p:cNvCxnSpPr/>
          <p:nvPr/>
        </p:nvCxnSpPr>
        <p:spPr>
          <a:xfrm flipH="1">
            <a:off x="7040563" y="5172075"/>
            <a:ext cx="3952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Straight Connector 362"/>
          <p:cNvCxnSpPr/>
          <p:nvPr/>
        </p:nvCxnSpPr>
        <p:spPr>
          <a:xfrm flipV="1">
            <a:off x="7034213" y="31750"/>
            <a:ext cx="0" cy="5983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4" name="Straight Connector 363"/>
          <p:cNvCxnSpPr>
            <a:stCxn id="43228" idx="1"/>
          </p:cNvCxnSpPr>
          <p:nvPr/>
        </p:nvCxnSpPr>
        <p:spPr>
          <a:xfrm flipV="1">
            <a:off x="7843838" y="3349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5" name="Straight Connector 364"/>
          <p:cNvCxnSpPr/>
          <p:nvPr/>
        </p:nvCxnSpPr>
        <p:spPr>
          <a:xfrm>
            <a:off x="7843838" y="334963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Straight Connector 365"/>
          <p:cNvCxnSpPr/>
          <p:nvPr/>
        </p:nvCxnSpPr>
        <p:spPr>
          <a:xfrm flipV="1">
            <a:off x="7845425" y="11731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Straight Connector 366"/>
          <p:cNvCxnSpPr/>
          <p:nvPr/>
        </p:nvCxnSpPr>
        <p:spPr>
          <a:xfrm>
            <a:off x="7845425" y="1173163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Straight Connector 367"/>
          <p:cNvCxnSpPr/>
          <p:nvPr/>
        </p:nvCxnSpPr>
        <p:spPr>
          <a:xfrm flipV="1">
            <a:off x="7845425" y="2012950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Straight Connector 368"/>
          <p:cNvCxnSpPr/>
          <p:nvPr/>
        </p:nvCxnSpPr>
        <p:spPr>
          <a:xfrm>
            <a:off x="7845425" y="2012950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Straight Connector 369"/>
          <p:cNvCxnSpPr/>
          <p:nvPr/>
        </p:nvCxnSpPr>
        <p:spPr>
          <a:xfrm flipV="1">
            <a:off x="7847013" y="2851150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1" name="Straight Connector 370"/>
          <p:cNvCxnSpPr/>
          <p:nvPr/>
        </p:nvCxnSpPr>
        <p:spPr>
          <a:xfrm>
            <a:off x="7847013" y="2851150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Straight Connector 371"/>
          <p:cNvCxnSpPr/>
          <p:nvPr/>
        </p:nvCxnSpPr>
        <p:spPr>
          <a:xfrm flipV="1">
            <a:off x="7840663" y="3686175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3" name="Straight Connector 372"/>
          <p:cNvCxnSpPr/>
          <p:nvPr/>
        </p:nvCxnSpPr>
        <p:spPr>
          <a:xfrm>
            <a:off x="7840663" y="3686175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Connector 373"/>
          <p:cNvCxnSpPr/>
          <p:nvPr/>
        </p:nvCxnSpPr>
        <p:spPr>
          <a:xfrm flipV="1">
            <a:off x="7842250" y="4524375"/>
            <a:ext cx="0" cy="2301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Straight Connector 374"/>
          <p:cNvCxnSpPr/>
          <p:nvPr/>
        </p:nvCxnSpPr>
        <p:spPr>
          <a:xfrm>
            <a:off x="7842250" y="4524375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Straight Connector 375"/>
          <p:cNvCxnSpPr/>
          <p:nvPr/>
        </p:nvCxnSpPr>
        <p:spPr>
          <a:xfrm flipV="1">
            <a:off x="7842250" y="53641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" name="Straight Connector 376"/>
          <p:cNvCxnSpPr/>
          <p:nvPr/>
        </p:nvCxnSpPr>
        <p:spPr>
          <a:xfrm>
            <a:off x="7842250" y="5364163"/>
            <a:ext cx="15398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Connector 377"/>
          <p:cNvCxnSpPr/>
          <p:nvPr/>
        </p:nvCxnSpPr>
        <p:spPr>
          <a:xfrm flipV="1">
            <a:off x="7843838" y="62023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Straight Connector 378"/>
          <p:cNvCxnSpPr/>
          <p:nvPr/>
        </p:nvCxnSpPr>
        <p:spPr>
          <a:xfrm>
            <a:off x="7843838" y="6202363"/>
            <a:ext cx="1539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308" name="AutoShape 17"/>
          <p:cNvSpPr>
            <a:spLocks noChangeArrowheads="1"/>
          </p:cNvSpPr>
          <p:nvPr/>
        </p:nvSpPr>
        <p:spPr bwMode="auto">
          <a:xfrm rot="-5400000">
            <a:off x="7100887" y="6335713"/>
            <a:ext cx="614363" cy="192088"/>
          </a:xfrm>
          <a:custGeom>
            <a:avLst/>
            <a:gdLst>
              <a:gd name="T0" fmla="*/ 2147483647 w 21600"/>
              <a:gd name="T1" fmla="*/ 67547185 h 21600"/>
              <a:gd name="T2" fmla="*/ 2147483647 w 21600"/>
              <a:gd name="T3" fmla="*/ 135093747 h 21600"/>
              <a:gd name="T4" fmla="*/ 1767042266 w 21600"/>
              <a:gd name="T5" fmla="*/ 67547185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09" name="Line 18"/>
          <p:cNvSpPr>
            <a:spLocks noChangeShapeType="1"/>
          </p:cNvSpPr>
          <p:nvPr/>
        </p:nvSpPr>
        <p:spPr bwMode="auto">
          <a:xfrm flipV="1">
            <a:off x="7504113" y="6432550"/>
            <a:ext cx="3460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10" name="Line 21"/>
          <p:cNvSpPr>
            <a:spLocks noChangeShapeType="1"/>
          </p:cNvSpPr>
          <p:nvPr/>
        </p:nvSpPr>
        <p:spPr bwMode="auto">
          <a:xfrm>
            <a:off x="7426325" y="6010275"/>
            <a:ext cx="0" cy="192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11" name="Line 23"/>
          <p:cNvSpPr>
            <a:spLocks noChangeShapeType="1"/>
          </p:cNvSpPr>
          <p:nvPr/>
        </p:nvSpPr>
        <p:spPr bwMode="auto">
          <a:xfrm flipV="1">
            <a:off x="6092825" y="6202363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12" name="Line 24"/>
          <p:cNvSpPr>
            <a:spLocks noChangeShapeType="1"/>
          </p:cNvSpPr>
          <p:nvPr/>
        </p:nvSpPr>
        <p:spPr bwMode="auto">
          <a:xfrm>
            <a:off x="7083425" y="6615113"/>
            <a:ext cx="228600" cy="7937"/>
          </a:xfrm>
          <a:prstGeom prst="line">
            <a:avLst/>
          </a:prstGeom>
          <a:noFill/>
          <a:ln w="28575">
            <a:solidFill>
              <a:srgbClr val="FF99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313" name="Text Box 125"/>
          <p:cNvSpPr txBox="1">
            <a:spLocks noChangeArrowheads="1"/>
          </p:cNvSpPr>
          <p:nvPr/>
        </p:nvSpPr>
        <p:spPr bwMode="auto">
          <a:xfrm>
            <a:off x="7235825" y="6508750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1</a:t>
            </a:r>
          </a:p>
        </p:txBody>
      </p:sp>
      <p:sp>
        <p:nvSpPr>
          <p:cNvPr id="43314" name="Text Box 126"/>
          <p:cNvSpPr txBox="1">
            <a:spLocks noChangeArrowheads="1"/>
          </p:cNvSpPr>
          <p:nvPr/>
        </p:nvSpPr>
        <p:spPr bwMode="auto">
          <a:xfrm>
            <a:off x="7235825" y="6124575"/>
            <a:ext cx="241300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00"/>
              <a:t>0</a:t>
            </a:r>
          </a:p>
        </p:txBody>
      </p:sp>
      <p:cxnSp>
        <p:nvCxnSpPr>
          <p:cNvPr id="387" name="Straight Connector 386"/>
          <p:cNvCxnSpPr/>
          <p:nvPr/>
        </p:nvCxnSpPr>
        <p:spPr>
          <a:xfrm>
            <a:off x="7083425" y="6623050"/>
            <a:ext cx="0" cy="419100"/>
          </a:xfrm>
          <a:prstGeom prst="line">
            <a:avLst/>
          </a:prstGeom>
          <a:ln w="28575">
            <a:solidFill>
              <a:srgbClr val="FF9999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Connector 387"/>
          <p:cNvCxnSpPr/>
          <p:nvPr/>
        </p:nvCxnSpPr>
        <p:spPr>
          <a:xfrm flipH="1">
            <a:off x="7046913" y="6015038"/>
            <a:ext cx="39528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9" name="Straight Connector 388"/>
          <p:cNvCxnSpPr/>
          <p:nvPr/>
        </p:nvCxnSpPr>
        <p:spPr>
          <a:xfrm flipV="1">
            <a:off x="7842250" y="6202363"/>
            <a:ext cx="0" cy="2301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accent2"/>
                </a:solidFill>
              </a:rPr>
              <a:t>SHIFT L/R Ra Imm3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6705600" cy="4525963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If (L) Ra = Ra &lt;&lt; ZE(Imm2)</a:t>
            </a:r>
          </a:p>
          <a:p>
            <a:pPr marL="0" indent="0" eaLnBrk="1" hangingPunct="1">
              <a:buNone/>
            </a:pPr>
            <a:r>
              <a:rPr lang="en-US" altLang="en-US" sz="2800" dirty="0"/>
              <a:t>	else Ra = Ra &lt;&lt; ZE(Imm2)</a:t>
            </a:r>
          </a:p>
          <a:p>
            <a:pPr eaLnBrk="1" hangingPunct="1"/>
            <a:r>
              <a:rPr lang="en-US" altLang="en-US" sz="2800" dirty="0"/>
              <a:t>set Z, N</a:t>
            </a:r>
          </a:p>
          <a:p>
            <a:pPr eaLnBrk="1" hangingPunct="1"/>
            <a:r>
              <a:rPr lang="en-US" altLang="en-US" sz="2800" dirty="0"/>
              <a:t>PC = PC + 1</a:t>
            </a:r>
          </a:p>
        </p:txBody>
      </p:sp>
      <p:graphicFrame>
        <p:nvGraphicFramePr>
          <p:cNvPr id="15364" name="Object 35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29229927"/>
              </p:ext>
            </p:extLst>
          </p:nvPr>
        </p:nvGraphicFramePr>
        <p:xfrm>
          <a:off x="3733800" y="3962400"/>
          <a:ext cx="988695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6206836" imgH="718120" progId="Word.Document.8">
                  <p:embed/>
                </p:oleObj>
              </mc:Choice>
              <mc:Fallback>
                <p:oleObj name="Document" r:id="rId2" imgW="6206836" imgH="71812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962400"/>
                        <a:ext cx="988695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20288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accent2"/>
                </a:solidFill>
              </a:rPr>
              <a:t>LOAD Ra (Rb)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800600" cy="4525963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Ra = Mem(Rb)</a:t>
            </a:r>
          </a:p>
          <a:p>
            <a:pPr eaLnBrk="1" hangingPunct="1"/>
            <a:r>
              <a:rPr lang="en-US" altLang="en-US" sz="2800" dirty="0"/>
              <a:t>PC = PC + 1</a:t>
            </a:r>
          </a:p>
        </p:txBody>
      </p:sp>
      <p:graphicFrame>
        <p:nvGraphicFramePr>
          <p:cNvPr id="29802" name="Group 10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3252845"/>
              </p:ext>
            </p:extLst>
          </p:nvPr>
        </p:nvGraphicFramePr>
        <p:xfrm>
          <a:off x="3657600" y="4876800"/>
          <a:ext cx="5029200" cy="1249363"/>
        </p:xfrm>
        <a:graphic>
          <a:graphicData uri="http://schemas.openxmlformats.org/drawingml/2006/table">
            <a:tbl>
              <a:tblPr/>
              <a:tblGrid>
                <a:gridCol w="628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25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3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Ra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Ra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Rb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Rb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8230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010400" cy="1143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chemeClr val="accent2"/>
                </a:solidFill>
              </a:rPr>
              <a:t>Store Ra (Rb)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800600" cy="4525963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Mem(Rb) = Ra</a:t>
            </a:r>
          </a:p>
          <a:p>
            <a:pPr eaLnBrk="1" hangingPunct="1"/>
            <a:r>
              <a:rPr lang="en-US" altLang="en-US" sz="2800" dirty="0"/>
              <a:t>PC = PC + 1</a:t>
            </a:r>
          </a:p>
        </p:txBody>
      </p:sp>
      <p:graphicFrame>
        <p:nvGraphicFramePr>
          <p:cNvPr id="31875" name="Group 13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6355132"/>
              </p:ext>
            </p:extLst>
          </p:nvPr>
        </p:nvGraphicFramePr>
        <p:xfrm>
          <a:off x="2819400" y="5257800"/>
          <a:ext cx="5867400" cy="868363"/>
        </p:xfrm>
        <a:graphic>
          <a:graphicData uri="http://schemas.openxmlformats.org/drawingml/2006/table">
            <a:tbl>
              <a:tblPr/>
              <a:tblGrid>
                <a:gridCol w="733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3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33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3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3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34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334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3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Ra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Ra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Rb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Rb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Batang" pitchFamily="18" charset="-127"/>
                          <a:cs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239616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3587</TotalTime>
  <Words>3734</Words>
  <Application>Microsoft Office PowerPoint</Application>
  <PresentationFormat>On-screen Show (4:3)</PresentationFormat>
  <Paragraphs>2196</Paragraphs>
  <Slides>68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72" baseType="lpstr">
      <vt:lpstr>Arial</vt:lpstr>
      <vt:lpstr>Wingdings</vt:lpstr>
      <vt:lpstr>Default Design</vt:lpstr>
      <vt:lpstr>Document</vt:lpstr>
      <vt:lpstr>PowerPoint Presentation</vt:lpstr>
      <vt:lpstr>Our Processor</vt:lpstr>
      <vt:lpstr>ADD Ra Rb</vt:lpstr>
      <vt:lpstr>SUB Ra Rb</vt:lpstr>
      <vt:lpstr>NAND Ra Rb</vt:lpstr>
      <vt:lpstr>ORI imm5</vt:lpstr>
      <vt:lpstr>SHIFT L/R Ra Imm3</vt:lpstr>
      <vt:lpstr>LOAD Ra (Rb)</vt:lpstr>
      <vt:lpstr>Store Ra (Rb)</vt:lpstr>
      <vt:lpstr>BNZ Imm4</vt:lpstr>
      <vt:lpstr>BPZ Imm4</vt:lpstr>
      <vt:lpstr>Components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ADD Ra Rb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SUB Ra Rb</vt:lpstr>
      <vt:lpstr>PowerPoint Presentation</vt:lpstr>
      <vt:lpstr>NAND Ra Rb</vt:lpstr>
      <vt:lpstr>PowerPoint Presentation</vt:lpstr>
      <vt:lpstr>ORI imm5</vt:lpstr>
      <vt:lpstr>PowerPoint Presentation</vt:lpstr>
      <vt:lpstr>PowerPoint Presentation</vt:lpstr>
      <vt:lpstr>Zero-Extension (Imm5)</vt:lpstr>
      <vt:lpstr>PowerPoint Presentation</vt:lpstr>
      <vt:lpstr>SHIFT L/R RA Imm2</vt:lpstr>
      <vt:lpstr>PowerPoint Presentation</vt:lpstr>
      <vt:lpstr>PowerPoint Presentation</vt:lpstr>
      <vt:lpstr>PowerPoint Presentation</vt:lpstr>
      <vt:lpstr>LOAD Ra (Rb)</vt:lpstr>
      <vt:lpstr>PowerPoint Presentation</vt:lpstr>
      <vt:lpstr>PowerPoint Presentation</vt:lpstr>
      <vt:lpstr>PowerPoint Presentation</vt:lpstr>
      <vt:lpstr>Store Ra (Rb)</vt:lpstr>
      <vt:lpstr>PowerPoint Presentation</vt:lpstr>
      <vt:lpstr>PowerPoint Presentation</vt:lpstr>
      <vt:lpstr>BZ Imm4</vt:lpstr>
      <vt:lpstr>PowerPoint Presentation</vt:lpstr>
      <vt:lpstr>PowerPoint Presentation</vt:lpstr>
      <vt:lpstr>Sign-Extension (Imm4)</vt:lpstr>
      <vt:lpstr>Using Fewer Cycles</vt:lpstr>
      <vt:lpstr>PowerPoint Presentation</vt:lpstr>
      <vt:lpstr>PowerPoint Presentation</vt:lpstr>
      <vt:lpstr>PowerPoint Presentation</vt:lpstr>
      <vt:lpstr>PowerPoint Presentation</vt:lpstr>
      <vt:lpstr>The PC=PC+1 is an optimization that is ALWAYS useful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Andreas Moshovos</cp:lastModifiedBy>
  <cp:revision>104</cp:revision>
  <dcterms:created xsi:type="dcterms:W3CDTF">2009-03-02T01:25:22Z</dcterms:created>
  <dcterms:modified xsi:type="dcterms:W3CDTF">2024-03-24T22:27:07Z</dcterms:modified>
</cp:coreProperties>
</file>