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6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5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powerpoint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89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slow? rocket speed/snail speed = 150K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8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5: </a:t>
            </a:r>
            <a:r>
              <a:rPr lang="en-US" sz="4400" i="1" dirty="0"/>
              <a:t>C++ I/O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input/output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280" y="4311161"/>
            <a:ext cx="2563789" cy="9544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4385" y="1836952"/>
            <a:ext cx="43727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#include &lt;</a:t>
            </a:r>
            <a:r>
              <a:rPr lang="en-US" dirty="0" err="1">
                <a:latin typeface="Consolas"/>
                <a:cs typeface="Consolas"/>
              </a:rPr>
              <a:t>iostream</a:t>
            </a:r>
            <a:r>
              <a:rPr lang="en-US" dirty="0">
                <a:latin typeface="Consolas"/>
                <a:cs typeface="Consolas"/>
              </a:rPr>
              <a:t>&gt;</a:t>
            </a:r>
          </a:p>
          <a:p>
            <a:r>
              <a:rPr lang="en-US" dirty="0">
                <a:latin typeface="Consolas"/>
                <a:cs typeface="Consolas"/>
              </a:rPr>
              <a:t>using namespace </a:t>
            </a:r>
            <a:r>
              <a:rPr lang="en-US" dirty="0" err="1">
                <a:latin typeface="Consolas"/>
                <a:cs typeface="Consolas"/>
              </a:rPr>
              <a:t>std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main() {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x;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i="1" dirty="0" err="1">
                <a:solidFill>
                  <a:srgbClr val="FF0000"/>
                </a:solidFill>
                <a:latin typeface="Consolas"/>
                <a:cs typeface="Consolas"/>
              </a:rPr>
              <a:t>cout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&lt;&lt; “Hello world!” &lt;&lt;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i="1" dirty="0" err="1">
                <a:solidFill>
                  <a:srgbClr val="FF0000"/>
                </a:solidFill>
                <a:latin typeface="Consolas"/>
                <a:cs typeface="Consolas"/>
              </a:rPr>
              <a:t>cin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&gt;&gt; x;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7230" y="3551602"/>
            <a:ext cx="2276231" cy="22762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27172" y="3941829"/>
            <a:ext cx="141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Hello world!</a:t>
            </a:r>
          </a:p>
        </p:txBody>
      </p:sp>
      <p:cxnSp>
        <p:nvCxnSpPr>
          <p:cNvPr id="11" name="Curved Connector 10"/>
          <p:cNvCxnSpPr>
            <a:stCxn id="5" idx="0"/>
          </p:cNvCxnSpPr>
          <p:nvPr/>
        </p:nvCxnSpPr>
        <p:spPr>
          <a:xfrm rot="5400000" flipH="1" flipV="1">
            <a:off x="1727776" y="3362168"/>
            <a:ext cx="872392" cy="1025594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endCxn id="7" idx="0"/>
          </p:cNvCxnSpPr>
          <p:nvPr/>
        </p:nvCxnSpPr>
        <p:spPr>
          <a:xfrm>
            <a:off x="6727172" y="3165231"/>
            <a:ext cx="878174" cy="386371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1308" y="383863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45242" y="287733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15693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436" y="2667568"/>
            <a:ext cx="1571191" cy="11982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2664489"/>
            <a:ext cx="1571191" cy="1198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input/output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67211" y="3029829"/>
            <a:ext cx="1369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/>
                <a:cs typeface="Consolas"/>
              </a:rPr>
              <a:t>program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43538" y="3650272"/>
            <a:ext cx="48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65644" y="3637544"/>
            <a:ext cx="48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</a:t>
            </a:r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 flipV="1">
            <a:off x="2502877" y="3260662"/>
            <a:ext cx="964334" cy="1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836396" y="3258485"/>
            <a:ext cx="964334" cy="82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61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4385" y="1836952"/>
            <a:ext cx="40125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 #include &lt;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fstream</a:t>
            </a:r>
            <a:r>
              <a:rPr lang="en-US" dirty="0">
                <a:latin typeface="Consolas"/>
                <a:cs typeface="Consolas"/>
              </a:rPr>
              <a:t>&gt;</a:t>
            </a:r>
          </a:p>
          <a:p>
            <a:r>
              <a:rPr lang="en-US" dirty="0">
                <a:latin typeface="Consolas"/>
                <a:cs typeface="Consolas"/>
              </a:rPr>
              <a:t>  using namespace </a:t>
            </a:r>
            <a:r>
              <a:rPr lang="en-US" dirty="0" err="1">
                <a:latin typeface="Consolas"/>
                <a:cs typeface="Consolas"/>
              </a:rPr>
              <a:t>std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ifstream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(“filename”);</a:t>
            </a:r>
          </a:p>
          <a:p>
            <a:r>
              <a:rPr lang="en-US" i="1" dirty="0">
                <a:latin typeface="Consolas"/>
                <a:cs typeface="Consolas"/>
              </a:rPr>
              <a:t>or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ifstream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inFile.open</a:t>
            </a:r>
            <a:r>
              <a:rPr lang="en-US" dirty="0">
                <a:latin typeface="Consolas"/>
                <a:cs typeface="Consolas"/>
              </a:rPr>
              <a:t> (“filename”);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a,b,c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inFile</a:t>
            </a:r>
            <a:r>
              <a:rPr lang="en-US" dirty="0">
                <a:latin typeface="Consolas"/>
                <a:cs typeface="Consolas"/>
              </a:rPr>
              <a:t> &gt;&gt; a &gt;&gt; b &gt;&gt; c;</a:t>
            </a:r>
          </a:p>
          <a:p>
            <a:endParaRPr lang="en-US" dirty="0">
              <a:latin typeface="Consolas"/>
              <a:cs typeface="Consola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113" y="4620846"/>
            <a:ext cx="119050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5282" y="4062712"/>
            <a:ext cx="119050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= 1</a:t>
            </a:r>
          </a:p>
          <a:p>
            <a:r>
              <a:rPr lang="en-US" dirty="0"/>
              <a:t>b = 2</a:t>
            </a:r>
          </a:p>
          <a:p>
            <a:r>
              <a:rPr lang="en-US" dirty="0"/>
              <a:t>c = 3</a:t>
            </a:r>
          </a:p>
        </p:txBody>
      </p:sp>
      <p:cxnSp>
        <p:nvCxnSpPr>
          <p:cNvPr id="9" name="Curved Connector 8"/>
          <p:cNvCxnSpPr>
            <a:stCxn id="3" idx="3"/>
          </p:cNvCxnSpPr>
          <p:nvPr/>
        </p:nvCxnSpPr>
        <p:spPr>
          <a:xfrm flipV="1">
            <a:off x="2090615" y="4493846"/>
            <a:ext cx="654539" cy="5886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51BEEC0-A6DB-D380-A1D5-27A5F09E7942}"/>
              </a:ext>
            </a:extLst>
          </p:cNvPr>
          <p:cNvSpPr txBox="1"/>
          <p:nvPr/>
        </p:nvSpPr>
        <p:spPr>
          <a:xfrm>
            <a:off x="3663195" y="5824330"/>
            <a:ext cx="4646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“if” in “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ifstream</a:t>
            </a:r>
            <a:r>
              <a:rPr lang="en-US" i="1" dirty="0"/>
              <a:t>” stands for “input” and “file”</a:t>
            </a:r>
          </a:p>
        </p:txBody>
      </p:sp>
    </p:spTree>
    <p:extLst>
      <p:ext uri="{BB962C8B-B14F-4D97-AF65-F5344CB8AC3E}">
        <p14:creationId xmlns:p14="http://schemas.microsoft.com/office/powerpoint/2010/main" val="42441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output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9308" y="1846721"/>
            <a:ext cx="439332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 #include &lt;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fstream</a:t>
            </a:r>
            <a:r>
              <a:rPr lang="en-US" dirty="0">
                <a:latin typeface="Consolas"/>
                <a:cs typeface="Consolas"/>
              </a:rPr>
              <a:t>&gt;</a:t>
            </a:r>
          </a:p>
          <a:p>
            <a:r>
              <a:rPr lang="en-US" dirty="0">
                <a:latin typeface="Consolas"/>
                <a:cs typeface="Consolas"/>
              </a:rPr>
              <a:t>  using namespace </a:t>
            </a:r>
            <a:r>
              <a:rPr lang="en-US" dirty="0" err="1">
                <a:latin typeface="Consolas"/>
                <a:cs typeface="Consolas"/>
              </a:rPr>
              <a:t>std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ofstream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(“filename”);</a:t>
            </a:r>
          </a:p>
          <a:p>
            <a:r>
              <a:rPr lang="en-US" i="1" dirty="0">
                <a:latin typeface="Consolas"/>
                <a:cs typeface="Consolas"/>
              </a:rPr>
              <a:t>or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ofstream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outFile.open</a:t>
            </a:r>
            <a:r>
              <a:rPr lang="en-US" dirty="0">
                <a:latin typeface="Consolas"/>
                <a:cs typeface="Consolas"/>
              </a:rPr>
              <a:t> (“filename”);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a = 6;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 &lt;&lt; “a = “ &lt;&lt; a &lt;&lt;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endParaRPr lang="en-US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6974" y="4432044"/>
            <a:ext cx="11905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= 6</a:t>
            </a:r>
          </a:p>
        </p:txBody>
      </p:sp>
    </p:spTree>
    <p:extLst>
      <p:ext uri="{BB962C8B-B14F-4D97-AF65-F5344CB8AC3E}">
        <p14:creationId xmlns:p14="http://schemas.microsoft.com/office/powerpoint/2010/main" val="59745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538" y="244158"/>
            <a:ext cx="7844937" cy="1339850"/>
          </a:xfrm>
        </p:spPr>
        <p:txBody>
          <a:bodyPr>
            <a:normAutofit/>
          </a:bodyPr>
          <a:lstStyle/>
          <a:p>
            <a:r>
              <a:rPr lang="en-US" sz="4000" dirty="0"/>
              <a:t>Two ways to open a file for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for writing (default)</a:t>
            </a:r>
          </a:p>
          <a:p>
            <a:pPr lvl="1"/>
            <a:r>
              <a:rPr lang="en-US" dirty="0"/>
              <a:t>If the file already exists, it is first erased;</a:t>
            </a:r>
          </a:p>
          <a:p>
            <a:pPr lvl="1"/>
            <a:r>
              <a:rPr lang="en-US" dirty="0"/>
              <a:t>Otherwise it is created</a:t>
            </a:r>
          </a:p>
          <a:p>
            <a:r>
              <a:rPr lang="en-US" dirty="0"/>
              <a:t>Open for </a:t>
            </a:r>
            <a:r>
              <a:rPr lang="en-US" u="sng" dirty="0"/>
              <a:t>append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Use: </a:t>
            </a:r>
            <a:r>
              <a:rPr lang="en-US" dirty="0" err="1">
                <a:latin typeface="Consolas"/>
                <a:cs typeface="Consolas"/>
              </a:rPr>
              <a:t>outFile.open</a:t>
            </a:r>
            <a:r>
              <a:rPr lang="en-US" dirty="0">
                <a:latin typeface="Consolas"/>
                <a:cs typeface="Consolas"/>
              </a:rPr>
              <a:t>(“filename”, </a:t>
            </a:r>
            <a:r>
              <a:rPr lang="en-US" dirty="0" err="1">
                <a:latin typeface="Consolas"/>
                <a:cs typeface="Consolas"/>
              </a:rPr>
              <a:t>ios</a:t>
            </a:r>
            <a:r>
              <a:rPr lang="en-US" dirty="0">
                <a:latin typeface="Consolas"/>
                <a:cs typeface="Consolas"/>
              </a:rPr>
              <a:t>::app);</a:t>
            </a:r>
          </a:p>
          <a:p>
            <a:pPr lvl="1"/>
            <a:r>
              <a:rPr lang="en-US" dirty="0"/>
              <a:t>Write adds to the end of the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opening 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2693" y="2208183"/>
            <a:ext cx="72917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inFile.open</a:t>
            </a:r>
            <a:r>
              <a:rPr lang="en-US" dirty="0">
                <a:latin typeface="Consolas"/>
                <a:cs typeface="Consolas"/>
              </a:rPr>
              <a:t> (“filename”); &lt;- search in current directory</a:t>
            </a:r>
          </a:p>
          <a:p>
            <a:r>
              <a:rPr lang="en-US" dirty="0" err="1">
                <a:latin typeface="Consolas"/>
                <a:cs typeface="Consolas"/>
              </a:rPr>
              <a:t>inFile.open</a:t>
            </a:r>
            <a:r>
              <a:rPr lang="en-US" dirty="0">
                <a:latin typeface="Consolas"/>
                <a:cs typeface="Consolas"/>
              </a:rPr>
              <a:t> (“</a:t>
            </a:r>
            <a:r>
              <a:rPr lang="en-US" dirty="0" err="1">
                <a:latin typeface="Consolas"/>
                <a:cs typeface="Consolas"/>
              </a:rPr>
              <a:t>dir</a:t>
            </a:r>
            <a:r>
              <a:rPr lang="en-US" dirty="0">
                <a:latin typeface="Consolas"/>
                <a:cs typeface="Consolas"/>
              </a:rPr>
              <a:t>/filename”); &lt;- relative path</a:t>
            </a:r>
          </a:p>
          <a:p>
            <a:r>
              <a:rPr lang="en-US" dirty="0" err="1">
                <a:latin typeface="Consolas"/>
                <a:cs typeface="Consolas"/>
              </a:rPr>
              <a:t>inFile.open</a:t>
            </a:r>
            <a:r>
              <a:rPr lang="en-US" dirty="0">
                <a:latin typeface="Consolas"/>
                <a:cs typeface="Consolas"/>
              </a:rPr>
              <a:t> (“../filename”); &lt;- relative path</a:t>
            </a:r>
          </a:p>
          <a:p>
            <a:r>
              <a:rPr lang="en-US" dirty="0" err="1">
                <a:latin typeface="Consolas"/>
                <a:cs typeface="Consolas"/>
              </a:rPr>
              <a:t>inFile.open</a:t>
            </a:r>
            <a:r>
              <a:rPr lang="en-US" dirty="0">
                <a:latin typeface="Consolas"/>
                <a:cs typeface="Consolas"/>
              </a:rPr>
              <a:t> (“/</a:t>
            </a:r>
            <a:r>
              <a:rPr lang="en-US" dirty="0" err="1">
                <a:latin typeface="Consolas"/>
                <a:cs typeface="Consolas"/>
              </a:rPr>
              <a:t>etc</a:t>
            </a:r>
            <a:r>
              <a:rPr lang="en-US" dirty="0">
                <a:latin typeface="Consolas"/>
                <a:cs typeface="Consolas"/>
              </a:rPr>
              <a:t>/</a:t>
            </a:r>
            <a:r>
              <a:rPr lang="en-US" dirty="0" err="1">
                <a:latin typeface="Consolas"/>
                <a:cs typeface="Consolas"/>
              </a:rPr>
              <a:t>passwd</a:t>
            </a:r>
            <a:r>
              <a:rPr lang="en-US" dirty="0">
                <a:latin typeface="Consolas"/>
                <a:cs typeface="Consolas"/>
              </a:rPr>
              <a:t>”); &lt;- absolute path</a:t>
            </a:r>
          </a:p>
          <a:p>
            <a:endParaRPr lang="en-US" dirty="0">
              <a:latin typeface="Consolas"/>
              <a:cs typeface="Consolas"/>
            </a:endParaRPr>
          </a:p>
          <a:p>
            <a:endParaRPr lang="en-US" dirty="0">
              <a:latin typeface="Consolas"/>
              <a:cs typeface="Consola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Question: why do we need to open a file?</a:t>
            </a:r>
          </a:p>
          <a:p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16494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open, you </a:t>
            </a:r>
            <a:r>
              <a:rPr lang="en-US" i="1" dirty="0"/>
              <a:t>close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done reading/writing to a file, close it!</a:t>
            </a:r>
          </a:p>
          <a:p>
            <a:pPr lvl="1"/>
            <a:r>
              <a:rPr lang="en-US" dirty="0" err="1"/>
              <a:t>inFile.close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outFile.close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32397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Output will not be immediately written to file</a:t>
            </a:r>
          </a:p>
          <a:p>
            <a:pPr lvl="1"/>
            <a:r>
              <a:rPr lang="en-US" dirty="0"/>
              <a:t>Instead, temporarily store the output in buffer; write out to file periodically in chunks</a:t>
            </a:r>
          </a:p>
          <a:p>
            <a:pPr lvl="1"/>
            <a:r>
              <a:rPr lang="en-US" dirty="0"/>
              <a:t>Why buffering?</a:t>
            </a:r>
          </a:p>
          <a:p>
            <a:pPr lvl="1"/>
            <a:r>
              <a:rPr lang="en-US" dirty="0"/>
              <a:t>To force output: </a:t>
            </a:r>
            <a:r>
              <a:rPr lang="en-US" dirty="0" err="1">
                <a:latin typeface="Consolas"/>
                <a:cs typeface="Consolas"/>
              </a:rPr>
              <a:t>outFile.flush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pPr marL="350838" lvl="1" indent="0">
              <a:buNone/>
            </a:pPr>
            <a:r>
              <a:rPr lang="en-US" dirty="0"/>
              <a:t>or </a:t>
            </a:r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 &lt;&lt;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2983" y="4772859"/>
            <a:ext cx="34843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 &lt;&lt; “Hello \n”;</a:t>
            </a:r>
          </a:p>
          <a:p>
            <a:r>
              <a:rPr lang="en-US" dirty="0">
                <a:latin typeface="Consolas"/>
                <a:cs typeface="Consolas"/>
              </a:rPr>
              <a:t>..</a:t>
            </a:r>
          </a:p>
          <a:p>
            <a:r>
              <a:rPr lang="en-US" dirty="0" err="1">
                <a:latin typeface="Consolas"/>
                <a:cs typeface="Consolas"/>
              </a:rPr>
              <a:t>outFile</a:t>
            </a:r>
            <a:r>
              <a:rPr lang="en-US" dirty="0">
                <a:latin typeface="Consolas"/>
                <a:cs typeface="Consolas"/>
              </a:rPr>
              <a:t> &lt;&lt; “Hello again!”;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5153" y="4772859"/>
            <a:ext cx="17076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 Buffer:</a:t>
            </a:r>
          </a:p>
          <a:p>
            <a:r>
              <a:rPr lang="en-US" dirty="0">
                <a:latin typeface="Consolas"/>
                <a:cs typeface="Consolas"/>
              </a:rPr>
              <a:t>Hello</a:t>
            </a:r>
          </a:p>
          <a:p>
            <a:r>
              <a:rPr lang="en-US" dirty="0">
                <a:latin typeface="Consolas"/>
                <a:cs typeface="Consolas"/>
              </a:rPr>
              <a:t>Hello again!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043" y="4691201"/>
            <a:ext cx="1571191" cy="11982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92160" y="5696189"/>
            <a:ext cx="48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975213" y="5071633"/>
            <a:ext cx="400539" cy="2051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628536" y="5121456"/>
            <a:ext cx="400539" cy="2051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611445" y="5496134"/>
            <a:ext cx="83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Slow!</a:t>
            </a:r>
          </a:p>
        </p:txBody>
      </p:sp>
    </p:spTree>
    <p:extLst>
      <p:ext uri="{BB962C8B-B14F-4D97-AF65-F5344CB8AC3E}">
        <p14:creationId xmlns:p14="http://schemas.microsoft.com/office/powerpoint/2010/main" val="22740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27594</TotalTime>
  <Words>426</Words>
  <Application>Microsoft Macintosh PowerPoint</Application>
  <PresentationFormat>On-screen Show (4:3)</PresentationFormat>
  <Paragraphs>87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 5: C++ I/O</vt:lpstr>
      <vt:lpstr>Standard input/output</vt:lpstr>
      <vt:lpstr>File input/output</vt:lpstr>
      <vt:lpstr>File input</vt:lpstr>
      <vt:lpstr>File output</vt:lpstr>
      <vt:lpstr>Two ways to open a file for output</vt:lpstr>
      <vt:lpstr>When opening file</vt:lpstr>
      <vt:lpstr>You open, you close!</vt:lpstr>
      <vt:lpstr>Buffering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265</cp:revision>
  <cp:lastPrinted>2014-09-05T01:43:19Z</cp:lastPrinted>
  <dcterms:created xsi:type="dcterms:W3CDTF">2013-01-10T16:28:45Z</dcterms:created>
  <dcterms:modified xsi:type="dcterms:W3CDTF">2022-09-19T01:47:41Z</dcterms:modified>
</cp:coreProperties>
</file>