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5" r:id="rId3"/>
    <p:sldId id="276" r:id="rId4"/>
    <p:sldId id="277" r:id="rId5"/>
    <p:sldId id="278" r:id="rId6"/>
    <p:sldId id="280" r:id="rId7"/>
    <p:sldId id="281" r:id="rId8"/>
    <p:sldId id="282" r:id="rId9"/>
    <p:sldId id="283" r:id="rId10"/>
    <p:sldId id="284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1769" autoAdjust="0"/>
  </p:normalViewPr>
  <p:slideViewPr>
    <p:cSldViewPr snapToGrid="0" snapToObjects="1">
      <p:cViewPr varScale="1">
        <p:scale>
          <a:sx n="103" d="100"/>
          <a:sy n="103" d="100"/>
        </p:scale>
        <p:origin x="121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9/25/22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9/25/22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 err="1"/>
              <a:t>Lec</a:t>
            </a:r>
            <a:r>
              <a:rPr lang="en-US" sz="4000" dirty="0"/>
              <a:t>. 8: </a:t>
            </a:r>
            <a:r>
              <a:rPr lang="en-US" sz="4400" i="1" dirty="0"/>
              <a:t>Class constructors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95C968-1D4A-82F0-D69E-396FB5941CD4}"/>
              </a:ext>
            </a:extLst>
          </p:cNvPr>
          <p:cNvSpPr txBox="1"/>
          <p:nvPr/>
        </p:nvSpPr>
        <p:spPr>
          <a:xfrm>
            <a:off x="3380086" y="6313959"/>
            <a:ext cx="1457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linked_list.cc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2FC55F-C99F-1469-2BE6-F990CA7F9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011" y="174709"/>
            <a:ext cx="6211647" cy="613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758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95C968-1D4A-82F0-D69E-396FB5941CD4}"/>
              </a:ext>
            </a:extLst>
          </p:cNvPr>
          <p:cNvSpPr txBox="1"/>
          <p:nvPr/>
        </p:nvSpPr>
        <p:spPr>
          <a:xfrm>
            <a:off x="3380086" y="6313959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main.cc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71C722-288C-D6D6-C7E7-131C23AD9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451" y="248848"/>
            <a:ext cx="8166776" cy="610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318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member functions whose job is to initialize data in object</a:t>
            </a:r>
          </a:p>
          <a:p>
            <a:r>
              <a:rPr lang="en-US" dirty="0"/>
              <a:t>Gets called automatically when object is instantiated</a:t>
            </a:r>
          </a:p>
          <a:p>
            <a:r>
              <a:rPr lang="en-US" dirty="0"/>
              <a:t>Never called directly by any function</a:t>
            </a:r>
          </a:p>
        </p:txBody>
      </p:sp>
    </p:spTree>
    <p:extLst>
      <p:ext uri="{BB962C8B-B14F-4D97-AF65-F5344CB8AC3E}">
        <p14:creationId xmlns:p14="http://schemas.microsoft.com/office/powerpoint/2010/main" val="2018026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3455" y="1747101"/>
            <a:ext cx="5348818" cy="3931920"/>
          </a:xfrm>
        </p:spPr>
        <p:txBody>
          <a:bodyPr/>
          <a:lstStyle/>
          <a:p>
            <a:r>
              <a:rPr lang="en-US" dirty="0"/>
              <a:t>Has the same name as the class</a:t>
            </a:r>
          </a:p>
          <a:p>
            <a:r>
              <a:rPr lang="en-US" dirty="0"/>
              <a:t>No return value – not even void</a:t>
            </a:r>
          </a:p>
          <a:p>
            <a:r>
              <a:rPr lang="en-US" dirty="0"/>
              <a:t>Must be public</a:t>
            </a:r>
          </a:p>
          <a:p>
            <a:r>
              <a:rPr lang="en-US" dirty="0"/>
              <a:t>Invoked when an object is </a:t>
            </a:r>
            <a:r>
              <a:rPr lang="en-US" i="1" dirty="0">
                <a:solidFill>
                  <a:srgbClr val="FF0000"/>
                </a:solidFill>
              </a:rPr>
              <a:t>instantiated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Which line will cause the constructor to be invoked?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1347" y="1687093"/>
            <a:ext cx="5309980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// </a:t>
            </a:r>
            <a:r>
              <a:rPr lang="en-US" dirty="0" err="1">
                <a:latin typeface="Courier"/>
                <a:cs typeface="Courier"/>
              </a:rPr>
              <a:t>Time.h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class Time {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private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minute;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second;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public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Time(); </a:t>
            </a:r>
          </a:p>
          <a:p>
            <a:r>
              <a:rPr lang="en-US" dirty="0">
                <a:latin typeface="Courier"/>
                <a:cs typeface="Courier"/>
              </a:rPr>
              <a:t>  .. ..</a:t>
            </a:r>
          </a:p>
          <a:p>
            <a:r>
              <a:rPr lang="en-US" dirty="0">
                <a:latin typeface="Courier"/>
                <a:cs typeface="Courier"/>
              </a:rPr>
              <a:t>}; </a:t>
            </a:r>
          </a:p>
          <a:p>
            <a:r>
              <a:rPr lang="en-US" dirty="0">
                <a:latin typeface="Courier"/>
                <a:cs typeface="Courier"/>
              </a:rPr>
              <a:t>// </a:t>
            </a:r>
            <a:r>
              <a:rPr lang="en-US" dirty="0" err="1">
                <a:latin typeface="Courier"/>
                <a:cs typeface="Courier"/>
              </a:rPr>
              <a:t>time.cc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Time::Time()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second = minute = 0;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“Time initialized”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9486" y="4224511"/>
            <a:ext cx="19854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Time t;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Time *p;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p = new Time;</a:t>
            </a:r>
          </a:p>
        </p:txBody>
      </p:sp>
    </p:spTree>
    <p:extLst>
      <p:ext uri="{BB962C8B-B14F-4D97-AF65-F5344CB8AC3E}">
        <p14:creationId xmlns:p14="http://schemas.microsoft.com/office/powerpoint/2010/main" val="224896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934" y="1828801"/>
            <a:ext cx="7806266" cy="4555066"/>
          </a:xfrm>
        </p:spPr>
        <p:txBody>
          <a:bodyPr>
            <a:normAutofit/>
          </a:bodyPr>
          <a:lstStyle/>
          <a:p>
            <a:r>
              <a:rPr lang="en-US" dirty="0"/>
              <a:t>Initialize objects in different ways</a:t>
            </a:r>
          </a:p>
          <a:p>
            <a:pPr lvl="1"/>
            <a:r>
              <a:rPr lang="en-US" dirty="0"/>
              <a:t>Multiple constructors!</a:t>
            </a:r>
          </a:p>
          <a:p>
            <a:r>
              <a:rPr lang="en-US" dirty="0"/>
              <a:t>Function overloading</a:t>
            </a:r>
          </a:p>
          <a:p>
            <a:pPr lvl="1"/>
            <a:r>
              <a:rPr lang="en-US" dirty="0"/>
              <a:t>Functions w/ same name</a:t>
            </a:r>
          </a:p>
          <a:p>
            <a:pPr lvl="1"/>
            <a:r>
              <a:rPr lang="en-US" dirty="0"/>
              <a:t>Must have different </a:t>
            </a:r>
            <a:r>
              <a:rPr lang="en-US" dirty="0" err="1"/>
              <a:t>param</a:t>
            </a:r>
            <a:r>
              <a:rPr lang="en-US" dirty="0"/>
              <a:t>. list</a:t>
            </a:r>
          </a:p>
          <a:p>
            <a:pPr lvl="2"/>
            <a:r>
              <a:rPr lang="en-US" dirty="0"/>
              <a:t>Different number of </a:t>
            </a:r>
            <a:r>
              <a:rPr lang="en-US" dirty="0" err="1"/>
              <a:t>params</a:t>
            </a:r>
            <a:r>
              <a:rPr lang="en-US" dirty="0"/>
              <a:t>, or</a:t>
            </a:r>
          </a:p>
          <a:p>
            <a:pPr lvl="2"/>
            <a:r>
              <a:rPr lang="en-US" dirty="0"/>
              <a:t>The same number of params but different types</a:t>
            </a:r>
          </a:p>
          <a:p>
            <a:pPr lvl="2"/>
            <a:r>
              <a:rPr lang="en-US" dirty="0"/>
              <a:t>Not just different variable names</a:t>
            </a:r>
          </a:p>
        </p:txBody>
      </p:sp>
    </p:spTree>
    <p:extLst>
      <p:ext uri="{BB962C8B-B14F-4D97-AF65-F5344CB8AC3E}">
        <p14:creationId xmlns:p14="http://schemas.microsoft.com/office/powerpoint/2010/main" val="262924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constructors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997" y="1687093"/>
            <a:ext cx="5032936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class Time {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private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minute;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second;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public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Time(); //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Default constructor</a:t>
            </a:r>
            <a:r>
              <a:rPr lang="en-US" dirty="0">
                <a:latin typeface="Courier"/>
                <a:cs typeface="Courier"/>
              </a:rPr>
              <a:t> </a:t>
            </a:r>
          </a:p>
          <a:p>
            <a:r>
              <a:rPr lang="en-US" dirty="0">
                <a:latin typeface="Courier"/>
                <a:cs typeface="Courier"/>
              </a:rPr>
              <a:t>  Time(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);// Overload </a:t>
            </a:r>
            <a:r>
              <a:rPr lang="en-US" dirty="0" err="1">
                <a:latin typeface="Courier"/>
                <a:cs typeface="Courier"/>
              </a:rPr>
              <a:t>func</a:t>
            </a:r>
            <a:r>
              <a:rPr lang="en-US" dirty="0">
                <a:latin typeface="Courier"/>
                <a:cs typeface="Courier"/>
              </a:rPr>
              <a:t>.</a:t>
            </a:r>
          </a:p>
          <a:p>
            <a:r>
              <a:rPr lang="en-US" dirty="0">
                <a:latin typeface="Courier"/>
                <a:cs typeface="Courier"/>
              </a:rPr>
              <a:t>}; 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Time::Time()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second = minute = 0;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Time::Time(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_m,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_s)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minute = _m;</a:t>
            </a:r>
          </a:p>
          <a:p>
            <a:r>
              <a:rPr lang="en-US" dirty="0">
                <a:latin typeface="Courier"/>
                <a:cs typeface="Courier"/>
              </a:rPr>
              <a:t>  second = _s;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03731" y="4193227"/>
            <a:ext cx="406328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 () </a:t>
            </a:r>
          </a:p>
          <a:p>
            <a:r>
              <a:rPr lang="en-US" dirty="0">
                <a:latin typeface="Courier"/>
                <a:cs typeface="Courier"/>
              </a:rPr>
              <a:t>{ </a:t>
            </a:r>
          </a:p>
          <a:p>
            <a:r>
              <a:rPr lang="en-US" dirty="0">
                <a:latin typeface="Courier"/>
                <a:cs typeface="Courier"/>
              </a:rPr>
              <a:t>  Time t1(10,0);</a:t>
            </a:r>
          </a:p>
          <a:p>
            <a:r>
              <a:rPr lang="en-US" dirty="0">
                <a:latin typeface="Courier"/>
                <a:cs typeface="Courier"/>
              </a:rPr>
              <a:t>  Time t2;</a:t>
            </a:r>
          </a:p>
          <a:p>
            <a:r>
              <a:rPr lang="en-US" dirty="0">
                <a:latin typeface="Courier"/>
                <a:cs typeface="Courier"/>
              </a:rPr>
              <a:t>  Time *p = new Time(12,30);</a:t>
            </a:r>
          </a:p>
          <a:p>
            <a:r>
              <a:rPr lang="en-US" dirty="0">
                <a:latin typeface="Courier"/>
                <a:cs typeface="Courier"/>
              </a:rPr>
              <a:t>}  </a:t>
            </a:r>
          </a:p>
          <a:p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34737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Another example: linked list (using class this time)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111" y="1875690"/>
            <a:ext cx="7481515" cy="13774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5651" y="3329583"/>
            <a:ext cx="7799431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/* Always insert from the beginning, return the new head. */</a:t>
            </a:r>
          </a:p>
          <a:p>
            <a:r>
              <a:rPr lang="en-US" dirty="0">
                <a:latin typeface="Consolas"/>
                <a:cs typeface="Consolas"/>
              </a:rPr>
              <a:t>void insert 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value);</a:t>
            </a:r>
          </a:p>
          <a:p>
            <a:endParaRPr lang="en-US" dirty="0">
              <a:solidFill>
                <a:srgbClr val="008000"/>
              </a:solidFill>
              <a:latin typeface="Consolas"/>
              <a:cs typeface="Consolas"/>
            </a:endParaRPr>
          </a:p>
          <a:p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/* Search the list; if found, return the node. </a:t>
            </a:r>
          </a:p>
          <a:p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 * Return NULL if not found. */</a:t>
            </a:r>
          </a:p>
          <a:p>
            <a:r>
              <a:rPr lang="en-US" dirty="0">
                <a:latin typeface="Consolas"/>
                <a:cs typeface="Consolas"/>
              </a:rPr>
              <a:t>Node* search 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value);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67691" y="2450178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4091" y="2469716"/>
            <a:ext cx="5376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03260" y="2469716"/>
            <a:ext cx="420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79659" y="2469716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569C80B-DF93-85A0-1BC3-116F32BDC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65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7EE056-B93F-8162-B5B8-9FAD863FB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691" y="359375"/>
            <a:ext cx="5363519" cy="56316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C95C968-1D4A-82F0-D69E-396FB5941CD4}"/>
              </a:ext>
            </a:extLst>
          </p:cNvPr>
          <p:cNvSpPr txBox="1"/>
          <p:nvPr/>
        </p:nvSpPr>
        <p:spPr>
          <a:xfrm>
            <a:off x="3380086" y="6313959"/>
            <a:ext cx="90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Node.h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56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95C968-1D4A-82F0-D69E-396FB5941CD4}"/>
              </a:ext>
            </a:extLst>
          </p:cNvPr>
          <p:cNvSpPr txBox="1"/>
          <p:nvPr/>
        </p:nvSpPr>
        <p:spPr>
          <a:xfrm>
            <a:off x="3380086" y="6313959"/>
            <a:ext cx="928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node.cc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929588-8C97-45AE-E76C-4018ACB88D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903" y="174708"/>
            <a:ext cx="3872054" cy="611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237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95C968-1D4A-82F0-D69E-396FB5941CD4}"/>
              </a:ext>
            </a:extLst>
          </p:cNvPr>
          <p:cNvSpPr txBox="1"/>
          <p:nvPr/>
        </p:nvSpPr>
        <p:spPr>
          <a:xfrm>
            <a:off x="3380086" y="6313959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linked_list.h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E4D5A0-EC38-93B6-3D62-2B173158F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07" y="1283643"/>
            <a:ext cx="8286786" cy="429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704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46095</TotalTime>
  <Words>377</Words>
  <Application>Microsoft Macintosh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Brush Script MT</vt:lpstr>
      <vt:lpstr>Arial</vt:lpstr>
      <vt:lpstr>Calibri</vt:lpstr>
      <vt:lpstr>Calisto MT</vt:lpstr>
      <vt:lpstr>Consolas</vt:lpstr>
      <vt:lpstr>Courier</vt:lpstr>
      <vt:lpstr>Capital</vt:lpstr>
      <vt:lpstr>ECE 244 Programming Fundamentals Lec. 8: Class constructors</vt:lpstr>
      <vt:lpstr>Constructors</vt:lpstr>
      <vt:lpstr>Constructor (cont.)</vt:lpstr>
      <vt:lpstr>Multiple constructors</vt:lpstr>
      <vt:lpstr>Multiple constructors</vt:lpstr>
      <vt:lpstr>Another example: linked list (using class this time)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354</cp:revision>
  <cp:lastPrinted>2014-09-05T01:43:19Z</cp:lastPrinted>
  <dcterms:created xsi:type="dcterms:W3CDTF">2013-01-10T16:28:45Z</dcterms:created>
  <dcterms:modified xsi:type="dcterms:W3CDTF">2022-09-25T15:06:44Z</dcterms:modified>
</cp:coreProperties>
</file>